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3"/>
  </p:notesMasterIdLst>
  <p:sldIdLst>
    <p:sldId id="682" r:id="rId3"/>
    <p:sldId id="870" r:id="rId4"/>
    <p:sldId id="969" r:id="rId5"/>
    <p:sldId id="935" r:id="rId6"/>
    <p:sldId id="936" r:id="rId7"/>
    <p:sldId id="937" r:id="rId8"/>
    <p:sldId id="938" r:id="rId9"/>
    <p:sldId id="939" r:id="rId10"/>
    <p:sldId id="940" r:id="rId11"/>
    <p:sldId id="941" r:id="rId12"/>
    <p:sldId id="942" r:id="rId13"/>
    <p:sldId id="943" r:id="rId14"/>
    <p:sldId id="944" r:id="rId15"/>
    <p:sldId id="945" r:id="rId16"/>
    <p:sldId id="1100" r:id="rId17"/>
    <p:sldId id="1095" r:id="rId18"/>
    <p:sldId id="948" r:id="rId19"/>
    <p:sldId id="955" r:id="rId20"/>
    <p:sldId id="950" r:id="rId21"/>
    <p:sldId id="951" r:id="rId22"/>
    <p:sldId id="952" r:id="rId23"/>
    <p:sldId id="956" r:id="rId24"/>
    <p:sldId id="954" r:id="rId25"/>
    <p:sldId id="957" r:id="rId26"/>
    <p:sldId id="958" r:id="rId27"/>
    <p:sldId id="959" r:id="rId28"/>
    <p:sldId id="964" r:id="rId29"/>
    <p:sldId id="965" r:id="rId30"/>
    <p:sldId id="966" r:id="rId31"/>
    <p:sldId id="967" r:id="rId32"/>
    <p:sldId id="968" r:id="rId33"/>
    <p:sldId id="961" r:id="rId34"/>
    <p:sldId id="962" r:id="rId35"/>
    <p:sldId id="963" r:id="rId36"/>
    <p:sldId id="970" r:id="rId37"/>
    <p:sldId id="971" r:id="rId38"/>
    <p:sldId id="972" r:id="rId39"/>
    <p:sldId id="973" r:id="rId40"/>
    <p:sldId id="974" r:id="rId41"/>
    <p:sldId id="975" r:id="rId42"/>
    <p:sldId id="976" r:id="rId43"/>
    <p:sldId id="977" r:id="rId44"/>
    <p:sldId id="978" r:id="rId45"/>
    <p:sldId id="979" r:id="rId46"/>
    <p:sldId id="980" r:id="rId47"/>
    <p:sldId id="1101" r:id="rId48"/>
    <p:sldId id="1102" r:id="rId49"/>
    <p:sldId id="983" r:id="rId50"/>
    <p:sldId id="990" r:id="rId51"/>
    <p:sldId id="985" r:id="rId52"/>
    <p:sldId id="986" r:id="rId53"/>
    <p:sldId id="987" r:id="rId54"/>
    <p:sldId id="991" r:id="rId55"/>
    <p:sldId id="989" r:id="rId56"/>
    <p:sldId id="992" r:id="rId57"/>
    <p:sldId id="993" r:id="rId58"/>
    <p:sldId id="994" r:id="rId59"/>
    <p:sldId id="995" r:id="rId60"/>
    <p:sldId id="996" r:id="rId61"/>
    <p:sldId id="997" r:id="rId62"/>
    <p:sldId id="1003" r:id="rId63"/>
    <p:sldId id="1004" r:id="rId64"/>
    <p:sldId id="1005" r:id="rId65"/>
    <p:sldId id="1000" r:id="rId66"/>
    <p:sldId id="1001" r:id="rId67"/>
    <p:sldId id="1002" r:id="rId68"/>
    <p:sldId id="683" r:id="rId69"/>
    <p:sldId id="876" r:id="rId70"/>
    <p:sldId id="877" r:id="rId71"/>
    <p:sldId id="878" r:id="rId72"/>
    <p:sldId id="879" r:id="rId73"/>
    <p:sldId id="686" r:id="rId74"/>
    <p:sldId id="687" r:id="rId75"/>
    <p:sldId id="688" r:id="rId76"/>
    <p:sldId id="1103" r:id="rId77"/>
    <p:sldId id="1104" r:id="rId78"/>
    <p:sldId id="691" r:id="rId79"/>
    <p:sldId id="880" r:id="rId80"/>
    <p:sldId id="692" r:id="rId81"/>
    <p:sldId id="693" r:id="rId82"/>
    <p:sldId id="871" r:id="rId83"/>
    <p:sldId id="881" r:id="rId84"/>
    <p:sldId id="695" r:id="rId85"/>
    <p:sldId id="882" r:id="rId86"/>
    <p:sldId id="883" r:id="rId87"/>
    <p:sldId id="884" r:id="rId88"/>
    <p:sldId id="885" r:id="rId89"/>
    <p:sldId id="886" r:id="rId90"/>
    <p:sldId id="696" r:id="rId91"/>
    <p:sldId id="697" r:id="rId92"/>
    <p:sldId id="1006" r:id="rId93"/>
    <p:sldId id="887" r:id="rId94"/>
    <p:sldId id="888" r:id="rId95"/>
    <p:sldId id="889" r:id="rId96"/>
    <p:sldId id="676" r:id="rId97"/>
    <p:sldId id="699" r:id="rId98"/>
    <p:sldId id="700" r:id="rId99"/>
    <p:sldId id="701" r:id="rId100"/>
    <p:sldId id="890" r:id="rId101"/>
    <p:sldId id="891" r:id="rId102"/>
    <p:sldId id="892" r:id="rId103"/>
    <p:sldId id="893" r:id="rId104"/>
    <p:sldId id="714" r:id="rId105"/>
    <p:sldId id="715" r:id="rId106"/>
    <p:sldId id="716" r:id="rId107"/>
    <p:sldId id="1105" r:id="rId108"/>
    <p:sldId id="1106" r:id="rId109"/>
    <p:sldId id="719" r:id="rId110"/>
    <p:sldId id="894" r:id="rId111"/>
    <p:sldId id="720" r:id="rId112"/>
    <p:sldId id="721" r:id="rId113"/>
    <p:sldId id="872" r:id="rId114"/>
    <p:sldId id="895" r:id="rId115"/>
    <p:sldId id="722" r:id="rId116"/>
    <p:sldId id="896" r:id="rId117"/>
    <p:sldId id="897" r:id="rId118"/>
    <p:sldId id="724" r:id="rId119"/>
    <p:sldId id="725" r:id="rId120"/>
    <p:sldId id="726" r:id="rId121"/>
    <p:sldId id="898" r:id="rId122"/>
    <p:sldId id="899" r:id="rId123"/>
    <p:sldId id="713" r:id="rId124"/>
    <p:sldId id="727" r:id="rId125"/>
    <p:sldId id="728" r:id="rId126"/>
    <p:sldId id="729" r:id="rId127"/>
    <p:sldId id="900" r:id="rId128"/>
    <p:sldId id="901" r:id="rId129"/>
    <p:sldId id="902" r:id="rId130"/>
    <p:sldId id="903" r:id="rId131"/>
    <p:sldId id="733" r:id="rId132"/>
    <p:sldId id="734" r:id="rId133"/>
    <p:sldId id="735" r:id="rId134"/>
    <p:sldId id="1107" r:id="rId135"/>
    <p:sldId id="1108" r:id="rId136"/>
    <p:sldId id="738" r:id="rId137"/>
    <p:sldId id="904" r:id="rId138"/>
    <p:sldId id="747" r:id="rId139"/>
    <p:sldId id="748" r:id="rId140"/>
    <p:sldId id="873" r:id="rId141"/>
    <p:sldId id="905" r:id="rId142"/>
    <p:sldId id="749" r:id="rId143"/>
    <p:sldId id="906" r:id="rId144"/>
    <p:sldId id="907" r:id="rId145"/>
    <p:sldId id="753" r:id="rId146"/>
    <p:sldId id="754" r:id="rId147"/>
    <p:sldId id="755" r:id="rId148"/>
    <p:sldId id="908" r:id="rId149"/>
    <p:sldId id="909" r:id="rId150"/>
    <p:sldId id="746" r:id="rId151"/>
    <p:sldId id="751" r:id="rId152"/>
    <p:sldId id="752" r:id="rId153"/>
    <p:sldId id="756" r:id="rId154"/>
    <p:sldId id="910" r:id="rId155"/>
    <p:sldId id="911" r:id="rId156"/>
    <p:sldId id="912" r:id="rId157"/>
    <p:sldId id="913" r:id="rId158"/>
    <p:sldId id="767" r:id="rId159"/>
    <p:sldId id="768" r:id="rId160"/>
    <p:sldId id="769" r:id="rId161"/>
    <p:sldId id="1109" r:id="rId162"/>
    <p:sldId id="1110" r:id="rId163"/>
    <p:sldId id="772" r:id="rId164"/>
    <p:sldId id="914" r:id="rId165"/>
    <p:sldId id="773" r:id="rId166"/>
    <p:sldId id="774" r:id="rId167"/>
    <p:sldId id="874" r:id="rId168"/>
    <p:sldId id="915" r:id="rId169"/>
    <p:sldId id="775" r:id="rId170"/>
    <p:sldId id="916" r:id="rId171"/>
    <p:sldId id="917" r:id="rId172"/>
    <p:sldId id="918" r:id="rId173"/>
    <p:sldId id="777" r:id="rId174"/>
    <p:sldId id="778" r:id="rId175"/>
    <p:sldId id="779" r:id="rId176"/>
    <p:sldId id="919" r:id="rId177"/>
    <p:sldId id="920" r:id="rId178"/>
    <p:sldId id="766" r:id="rId179"/>
    <p:sldId id="780" r:id="rId180"/>
    <p:sldId id="781" r:id="rId181"/>
    <p:sldId id="782" r:id="rId182"/>
    <p:sldId id="921" r:id="rId183"/>
    <p:sldId id="922" r:id="rId184"/>
    <p:sldId id="923" r:id="rId185"/>
    <p:sldId id="783" r:id="rId186"/>
    <p:sldId id="784" r:id="rId187"/>
    <p:sldId id="785" r:id="rId188"/>
    <p:sldId id="1111" r:id="rId189"/>
    <p:sldId id="1112" r:id="rId190"/>
    <p:sldId id="788" r:id="rId191"/>
    <p:sldId id="924" r:id="rId192"/>
    <p:sldId id="797" r:id="rId193"/>
    <p:sldId id="798" r:id="rId194"/>
    <p:sldId id="875" r:id="rId195"/>
    <p:sldId id="925" r:id="rId196"/>
    <p:sldId id="799" r:id="rId197"/>
    <p:sldId id="926" r:id="rId198"/>
    <p:sldId id="927" r:id="rId199"/>
    <p:sldId id="801" r:id="rId200"/>
    <p:sldId id="802" r:id="rId201"/>
    <p:sldId id="803" r:id="rId202"/>
    <p:sldId id="928" r:id="rId203"/>
    <p:sldId id="929" r:id="rId204"/>
    <p:sldId id="796" r:id="rId205"/>
    <p:sldId id="804" r:id="rId206"/>
    <p:sldId id="805" r:id="rId207"/>
    <p:sldId id="806" r:id="rId208"/>
    <p:sldId id="807" r:id="rId209"/>
    <p:sldId id="808" r:id="rId210"/>
    <p:sldId id="809" r:id="rId211"/>
    <p:sldId id="810" r:id="rId212"/>
    <p:sldId id="811" r:id="rId213"/>
    <p:sldId id="812" r:id="rId214"/>
    <p:sldId id="813" r:id="rId215"/>
    <p:sldId id="814" r:id="rId216"/>
    <p:sldId id="815" r:id="rId217"/>
    <p:sldId id="816" r:id="rId218"/>
    <p:sldId id="817" r:id="rId219"/>
    <p:sldId id="818" r:id="rId220"/>
    <p:sldId id="819" r:id="rId221"/>
    <p:sldId id="820" r:id="rId222"/>
    <p:sldId id="821" r:id="rId223"/>
    <p:sldId id="822" r:id="rId224"/>
    <p:sldId id="823" r:id="rId225"/>
    <p:sldId id="824" r:id="rId226"/>
    <p:sldId id="825" r:id="rId227"/>
    <p:sldId id="826" r:id="rId228"/>
    <p:sldId id="827" r:id="rId229"/>
    <p:sldId id="828" r:id="rId230"/>
    <p:sldId id="829" r:id="rId231"/>
    <p:sldId id="830" r:id="rId232"/>
    <p:sldId id="831" r:id="rId233"/>
    <p:sldId id="832" r:id="rId234"/>
    <p:sldId id="833" r:id="rId235"/>
    <p:sldId id="834" r:id="rId236"/>
    <p:sldId id="835" r:id="rId237"/>
    <p:sldId id="836" r:id="rId238"/>
    <p:sldId id="837" r:id="rId239"/>
    <p:sldId id="838" r:id="rId240"/>
    <p:sldId id="839" r:id="rId241"/>
    <p:sldId id="840" r:id="rId242"/>
    <p:sldId id="841" r:id="rId243"/>
    <p:sldId id="842" r:id="rId244"/>
    <p:sldId id="843" r:id="rId245"/>
    <p:sldId id="844" r:id="rId246"/>
    <p:sldId id="845" r:id="rId247"/>
    <p:sldId id="846" r:id="rId248"/>
    <p:sldId id="847" r:id="rId249"/>
    <p:sldId id="848" r:id="rId250"/>
    <p:sldId id="849" r:id="rId251"/>
    <p:sldId id="850" r:id="rId252"/>
    <p:sldId id="851" r:id="rId253"/>
    <p:sldId id="852" r:id="rId254"/>
    <p:sldId id="853" r:id="rId255"/>
    <p:sldId id="854" r:id="rId256"/>
    <p:sldId id="855" r:id="rId257"/>
    <p:sldId id="856" r:id="rId258"/>
    <p:sldId id="857" r:id="rId259"/>
    <p:sldId id="858" r:id="rId260"/>
    <p:sldId id="1259" r:id="rId261"/>
    <p:sldId id="1260" r:id="rId262"/>
    <p:sldId id="861" r:id="rId263"/>
    <p:sldId id="862" r:id="rId264"/>
    <p:sldId id="863" r:id="rId265"/>
    <p:sldId id="864" r:id="rId266"/>
    <p:sldId id="865" r:id="rId267"/>
    <p:sldId id="866" r:id="rId268"/>
    <p:sldId id="867" r:id="rId269"/>
    <p:sldId id="868" r:id="rId270"/>
    <p:sldId id="869" r:id="rId271"/>
    <p:sldId id="1113" r:id="rId272"/>
  </p:sldIdLst>
  <p:sldSz cx="12192000" cy="6858000"/>
  <p:notesSz cx="6858000" cy="9144000"/>
  <p:embeddedFontLst>
    <p:embeddedFont>
      <p:font typeface="Athanasius" pitchFamily="2" charset="0"/>
      <p:regular r:id="rId274"/>
    </p:embeddedFont>
    <p:embeddedFont>
      <p:font typeface="Avva_Marcos" panose="04020500000000000000" pitchFamily="82" charset="0"/>
      <p:regular r:id="rId275"/>
    </p:embeddedFont>
    <p:embeddedFont>
      <p:font typeface="Book Antiqua" panose="02040602050305030304" pitchFamily="18" charset="0"/>
      <p:regular r:id="rId276"/>
      <p:bold r:id="rId277"/>
      <p:italic r:id="rId278"/>
      <p:boldItalic r:id="rId279"/>
    </p:embeddedFont>
    <p:embeddedFont>
      <p:font typeface="Bookman Old Style" panose="02050604050505020204" pitchFamily="18" charset="0"/>
      <p:regular r:id="rId280"/>
      <p:bold r:id="rId281"/>
      <p:italic r:id="rId282"/>
      <p:boldItalic r:id="rId283"/>
    </p:embeddedFont>
    <p:embeddedFont>
      <p:font typeface="Castellar" panose="020A0402060406010301" pitchFamily="18" charset="0"/>
      <p:regular r:id="rId284"/>
    </p:embeddedFont>
    <p:embeddedFont>
      <p:font typeface="CS Avva Shenouda" panose="020B7200000000000000" pitchFamily="34" charset="0"/>
      <p:regular r:id="rId28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o9tU5Q12bEPPT4Is6hj4g==" hashData="dpuTE7BdQsMz9su+6ZTJ1E2iX+Tiy4z+b9GKHtmnpqYzfichWoq4NOn22NoUAkiMtYqUvBK6zYx5S9wv+WO/Jg=="/>
  <p:extLst>
    <p:ext uri="{521415D9-36F7-43E2-AB2F-B90AF26B5E84}">
      <p14:sectionLst xmlns:p14="http://schemas.microsoft.com/office/powerpoint/2010/main">
        <p14:section name="Section par défaut" id="{12B8D3A6-D5B6-45DF-A191-32C1A23A47E9}">
          <p14:sldIdLst>
            <p14:sldId id="682"/>
            <p14:sldId id="870"/>
          </p14:sldIdLst>
        </p14:section>
        <p14:section name="9eme Dimanche des R" id="{6EC3D6F0-19BE-4A4E-86EB-8B71B16BAC0E}">
          <p14:sldIdLst>
            <p14:sldId id="969"/>
          </p14:sldIdLst>
        </p14:section>
        <p14:section name="prophetie" id="{1E118F3E-49B5-447D-B914-C62DFE7AD72D}">
          <p14:sldIdLst>
            <p14:sldId id="935"/>
            <p14:sldId id="936"/>
            <p14:sldId id="937"/>
            <p14:sldId id="938"/>
            <p14:sldId id="939"/>
            <p14:sldId id="940"/>
            <p14:sldId id="941"/>
            <p14:sldId id="942"/>
          </p14:sldIdLst>
        </p14:section>
        <p14:section name="louange" id="{1D28FAE5-AAE1-4C06-94DB-945CF48E0E1D}">
          <p14:sldIdLst>
            <p14:sldId id="943"/>
            <p14:sldId id="944"/>
            <p14:sldId id="945"/>
            <p14:sldId id="1100"/>
            <p14:sldId id="1095"/>
            <p14:sldId id="948"/>
          </p14:sldIdLst>
        </p14:section>
        <p14:section name="psaume" id="{5F8E5A19-E3E7-436F-A7EA-3184F98A207F}">
          <p14:sldIdLst>
            <p14:sldId id="955"/>
            <p14:sldId id="950"/>
            <p14:sldId id="951"/>
            <p14:sldId id="952"/>
            <p14:sldId id="956"/>
            <p14:sldId id="954"/>
            <p14:sldId id="957"/>
            <p14:sldId id="958"/>
            <p14:sldId id="959"/>
          </p14:sldIdLst>
        </p14:section>
        <p14:section name="commentaire" id="{085082BB-6BA0-43B6-A912-9D33D67A41C5}">
          <p14:sldIdLst>
            <p14:sldId id="964"/>
            <p14:sldId id="965"/>
            <p14:sldId id="966"/>
            <p14:sldId id="967"/>
            <p14:sldId id="968"/>
            <p14:sldId id="961"/>
            <p14:sldId id="962"/>
            <p14:sldId id="963"/>
          </p14:sldIdLst>
        </p14:section>
        <p14:section name="11eme heure dimanche" id="{27866C81-9238-47D9-ABFF-45C2295E5478}">
          <p14:sldIdLst>
            <p14:sldId id="970"/>
          </p14:sldIdLst>
        </p14:section>
        <p14:section name="prophetie" id="{EE065053-D90D-45CE-9D03-99AA1660F1DC}">
          <p14:sldIdLst>
            <p14:sldId id="971"/>
            <p14:sldId id="972"/>
            <p14:sldId id="973"/>
            <p14:sldId id="974"/>
            <p14:sldId id="975"/>
            <p14:sldId id="976"/>
            <p14:sldId id="977"/>
          </p14:sldIdLst>
        </p14:section>
        <p14:section name="louange" id="{9DC58EFC-781A-4E66-9633-BB2575735DA8}">
          <p14:sldIdLst>
            <p14:sldId id="978"/>
            <p14:sldId id="979"/>
            <p14:sldId id="980"/>
            <p14:sldId id="1101"/>
            <p14:sldId id="1102"/>
            <p14:sldId id="983"/>
          </p14:sldIdLst>
        </p14:section>
        <p14:section name="psaume" id="{904B1129-1DDD-4A99-9794-18EEAF3CEB48}">
          <p14:sldIdLst>
            <p14:sldId id="990"/>
            <p14:sldId id="985"/>
            <p14:sldId id="986"/>
            <p14:sldId id="987"/>
            <p14:sldId id="991"/>
            <p14:sldId id="989"/>
            <p14:sldId id="992"/>
            <p14:sldId id="993"/>
            <p14:sldId id="994"/>
          </p14:sldIdLst>
        </p14:section>
        <p14:section name="Commentaire" id="{3BAD33EA-0812-4F3A-A194-D8A7489C6AB1}">
          <p14:sldIdLst>
            <p14:sldId id="995"/>
            <p14:sldId id="996"/>
            <p14:sldId id="997"/>
            <p14:sldId id="1003"/>
            <p14:sldId id="1004"/>
            <p14:sldId id="1005"/>
            <p14:sldId id="1000"/>
            <p14:sldId id="1001"/>
            <p14:sldId id="1002"/>
          </p14:sldIdLst>
        </p14:section>
        <p14:section name="1ere heure" id="{4CF29CF2-3896-4274-8054-4999D1D9EDC5}">
          <p14:sldIdLst>
            <p14:sldId id="683"/>
          </p14:sldIdLst>
        </p14:section>
        <p14:section name="propheties" id="{E788BE97-29A5-47FD-B049-853D21212D8F}">
          <p14:sldIdLst>
            <p14:sldId id="876"/>
            <p14:sldId id="877"/>
            <p14:sldId id="878"/>
            <p14:sldId id="879"/>
          </p14:sldIdLst>
        </p14:section>
        <p14:section name="louange" id="{FB5A61D1-877C-440F-BA1F-CDAF69A98E6F}">
          <p14:sldIdLst>
            <p14:sldId id="686"/>
            <p14:sldId id="687"/>
            <p14:sldId id="688"/>
            <p14:sldId id="1103"/>
            <p14:sldId id="1104"/>
            <p14:sldId id="691"/>
          </p14:sldIdLst>
        </p14:section>
        <p14:section name="Psaume" id="{85B87743-DD58-442D-8FE8-C8F96FE63FC4}">
          <p14:sldIdLst>
            <p14:sldId id="880"/>
            <p14:sldId id="692"/>
            <p14:sldId id="693"/>
            <p14:sldId id="871"/>
            <p14:sldId id="881"/>
            <p14:sldId id="695"/>
            <p14:sldId id="882"/>
            <p14:sldId id="883"/>
            <p14:sldId id="884"/>
            <p14:sldId id="885"/>
            <p14:sldId id="886"/>
          </p14:sldIdLst>
        </p14:section>
        <p14:section name="commentaire" id="{87B0A9B6-FE7F-4FCD-9D6C-6296B99A1899}">
          <p14:sldIdLst>
            <p14:sldId id="696"/>
            <p14:sldId id="697"/>
            <p14:sldId id="1006"/>
            <p14:sldId id="887"/>
            <p14:sldId id="888"/>
            <p14:sldId id="889"/>
            <p14:sldId id="676"/>
            <p14:sldId id="699"/>
            <p14:sldId id="700"/>
          </p14:sldIdLst>
        </p14:section>
        <p14:section name="3eme heure" id="{D579A077-12FD-4539-9DB6-233A6B594B39}">
          <p14:sldIdLst>
            <p14:sldId id="701"/>
          </p14:sldIdLst>
        </p14:section>
        <p14:section name="prophetie" id="{282797DE-DC89-4800-A78C-851F5FDE2DFA}">
          <p14:sldIdLst>
            <p14:sldId id="890"/>
            <p14:sldId id="891"/>
            <p14:sldId id="892"/>
            <p14:sldId id="893"/>
          </p14:sldIdLst>
        </p14:section>
        <p14:section name="louange" id="{54C30B91-07FC-4190-95E0-BE32FDE7A0F7}">
          <p14:sldIdLst>
            <p14:sldId id="714"/>
            <p14:sldId id="715"/>
            <p14:sldId id="716"/>
            <p14:sldId id="1105"/>
            <p14:sldId id="1106"/>
            <p14:sldId id="719"/>
          </p14:sldIdLst>
        </p14:section>
        <p14:section name="psaume" id="{D9F142D9-441D-47DA-8A20-63778D7A14C5}">
          <p14:sldIdLst>
            <p14:sldId id="894"/>
            <p14:sldId id="720"/>
            <p14:sldId id="721"/>
            <p14:sldId id="872"/>
            <p14:sldId id="895"/>
            <p14:sldId id="722"/>
            <p14:sldId id="896"/>
            <p14:sldId id="897"/>
          </p14:sldIdLst>
        </p14:section>
        <p14:section name="commentaire" id="{E54458C1-9B3D-411A-BD1B-C501AA06C980}">
          <p14:sldIdLst>
            <p14:sldId id="724"/>
            <p14:sldId id="725"/>
            <p14:sldId id="726"/>
            <p14:sldId id="898"/>
            <p14:sldId id="899"/>
            <p14:sldId id="713"/>
            <p14:sldId id="727"/>
            <p14:sldId id="728"/>
          </p14:sldIdLst>
        </p14:section>
        <p14:section name="6eme heure" id="{0E9966CF-20D7-4A67-B4AC-8A60BABFDFFF}">
          <p14:sldIdLst>
            <p14:sldId id="729"/>
          </p14:sldIdLst>
        </p14:section>
        <p14:section name="prophetie" id="{E6429C53-6838-4E03-AF1C-8570674ABA44}">
          <p14:sldIdLst>
            <p14:sldId id="900"/>
            <p14:sldId id="901"/>
            <p14:sldId id="902"/>
            <p14:sldId id="903"/>
          </p14:sldIdLst>
        </p14:section>
        <p14:section name="louange" id="{7E509328-FF50-45B4-AAB9-147562AE623C}">
          <p14:sldIdLst>
            <p14:sldId id="733"/>
            <p14:sldId id="734"/>
            <p14:sldId id="735"/>
            <p14:sldId id="1107"/>
            <p14:sldId id="1108"/>
            <p14:sldId id="738"/>
          </p14:sldIdLst>
        </p14:section>
        <p14:section name="psaume" id="{0C3EE763-EA11-4A44-8E63-927D026FC949}">
          <p14:sldIdLst>
            <p14:sldId id="904"/>
            <p14:sldId id="747"/>
            <p14:sldId id="748"/>
            <p14:sldId id="873"/>
            <p14:sldId id="905"/>
            <p14:sldId id="749"/>
            <p14:sldId id="906"/>
            <p14:sldId id="907"/>
          </p14:sldIdLst>
        </p14:section>
        <p14:section name="commentaire" id="{3BD6F243-33A5-437B-AE49-A12942DE0D43}">
          <p14:sldIdLst>
            <p14:sldId id="753"/>
            <p14:sldId id="754"/>
            <p14:sldId id="755"/>
            <p14:sldId id="908"/>
            <p14:sldId id="909"/>
            <p14:sldId id="746"/>
            <p14:sldId id="751"/>
            <p14:sldId id="752"/>
          </p14:sldIdLst>
        </p14:section>
        <p14:section name="9eme heure" id="{F1ED207D-D0B4-4EBD-865E-18DD67E99D5C}">
          <p14:sldIdLst>
            <p14:sldId id="756"/>
          </p14:sldIdLst>
        </p14:section>
        <p14:section name="prophetie" id="{7B9DC563-91BC-44EB-8699-60622D747DD5}">
          <p14:sldIdLst>
            <p14:sldId id="910"/>
            <p14:sldId id="911"/>
            <p14:sldId id="912"/>
            <p14:sldId id="913"/>
          </p14:sldIdLst>
        </p14:section>
        <p14:section name="louange" id="{5C1994AA-4FE6-471C-A618-7384B23985D4}">
          <p14:sldIdLst>
            <p14:sldId id="767"/>
            <p14:sldId id="768"/>
            <p14:sldId id="769"/>
            <p14:sldId id="1109"/>
            <p14:sldId id="1110"/>
            <p14:sldId id="772"/>
          </p14:sldIdLst>
        </p14:section>
        <p14:section name="psaume" id="{4BFB3F67-4499-4B3E-8E66-492671B8670B}">
          <p14:sldIdLst>
            <p14:sldId id="914"/>
            <p14:sldId id="773"/>
            <p14:sldId id="774"/>
            <p14:sldId id="874"/>
            <p14:sldId id="915"/>
            <p14:sldId id="775"/>
            <p14:sldId id="916"/>
            <p14:sldId id="917"/>
            <p14:sldId id="918"/>
          </p14:sldIdLst>
        </p14:section>
        <p14:section name="commentaire" id="{BBC2CB98-95E3-46BF-8285-B5B82B61BE53}">
          <p14:sldIdLst>
            <p14:sldId id="777"/>
            <p14:sldId id="778"/>
            <p14:sldId id="779"/>
            <p14:sldId id="919"/>
            <p14:sldId id="920"/>
            <p14:sldId id="766"/>
            <p14:sldId id="780"/>
            <p14:sldId id="781"/>
          </p14:sldIdLst>
        </p14:section>
        <p14:section name="11eme heure" id="{F3A06F51-2982-4EC2-8B8F-E8062C813C9D}">
          <p14:sldIdLst>
            <p14:sldId id="782"/>
          </p14:sldIdLst>
        </p14:section>
        <p14:section name="prophetie" id="{FA5D389F-30DB-4D5F-B9EB-442CA035E8BD}">
          <p14:sldIdLst>
            <p14:sldId id="921"/>
            <p14:sldId id="922"/>
            <p14:sldId id="923"/>
          </p14:sldIdLst>
        </p14:section>
        <p14:section name="louange" id="{3996C63B-FEFD-47B4-A20C-235AF2FE3FE0}">
          <p14:sldIdLst>
            <p14:sldId id="783"/>
            <p14:sldId id="784"/>
            <p14:sldId id="785"/>
            <p14:sldId id="1111"/>
            <p14:sldId id="1112"/>
            <p14:sldId id="788"/>
          </p14:sldIdLst>
        </p14:section>
        <p14:section name="psaume" id="{1A59525E-C654-40F0-BAB7-362FCE8CD47D}">
          <p14:sldIdLst>
            <p14:sldId id="924"/>
            <p14:sldId id="797"/>
            <p14:sldId id="798"/>
            <p14:sldId id="875"/>
            <p14:sldId id="925"/>
            <p14:sldId id="799"/>
            <p14:sldId id="926"/>
            <p14:sldId id="927"/>
          </p14:sldIdLst>
        </p14:section>
        <p14:section name="commentaire" id="{B89EC118-42BB-49D3-BB00-6F60EC15A106}">
          <p14:sldIdLst>
            <p14:sldId id="801"/>
            <p14:sldId id="802"/>
            <p14:sldId id="803"/>
            <p14:sldId id="928"/>
            <p14:sldId id="929"/>
            <p14:sldId id="796"/>
            <p14:sldId id="804"/>
            <p14:sldId id="805"/>
          </p14:sldIdLst>
        </p14:section>
        <p14:section name="litanie soir" id="{0F651E13-7311-4415-992C-119952CF9201}">
          <p14:sldIdLst>
            <p14:sldId id="806"/>
            <p14:sldId id="807"/>
            <p14:sldId id="808"/>
            <p14:sldId id="809"/>
            <p14:sldId id="810"/>
            <p14:sldId id="811"/>
            <p14:sldId id="812"/>
            <p14:sldId id="813"/>
            <p14:sldId id="814"/>
            <p14:sldId id="815"/>
            <p14:sldId id="816"/>
            <p14:sldId id="817"/>
            <p14:sldId id="818"/>
            <p14:sldId id="819"/>
            <p14:sldId id="820"/>
            <p14:sldId id="821"/>
            <p14:sldId id="822"/>
            <p14:sldId id="823"/>
            <p14:sldId id="824"/>
            <p14:sldId id="825"/>
            <p14:sldId id="826"/>
            <p14:sldId id="827"/>
            <p14:sldId id="828"/>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3"/>
            <p14:sldId id="854"/>
            <p14:sldId id="855"/>
            <p14:sldId id="856"/>
            <p14:sldId id="857"/>
            <p14:sldId id="858"/>
            <p14:sldId id="1259"/>
            <p14:sldId id="1260"/>
            <p14:sldId id="861"/>
            <p14:sldId id="862"/>
            <p14:sldId id="863"/>
            <p14:sldId id="864"/>
            <p14:sldId id="865"/>
            <p14:sldId id="866"/>
            <p14:sldId id="867"/>
            <p14:sldId id="868"/>
            <p14:sldId id="869"/>
            <p14:sldId id="11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4660"/>
  </p:normalViewPr>
  <p:slideViewPr>
    <p:cSldViewPr>
      <p:cViewPr varScale="1">
        <p:scale>
          <a:sx n="78" d="100"/>
          <a:sy n="78" d="100"/>
        </p:scale>
        <p:origin x="802" y="58"/>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font" Target="fonts/font6.fntdata"/><Relationship Id="rId43" Type="http://schemas.openxmlformats.org/officeDocument/2006/relationships/slide" Target="slides/slide41.xml"/><Relationship Id="rId139" Type="http://schemas.openxmlformats.org/officeDocument/2006/relationships/slide" Target="slides/slide137.xml"/><Relationship Id="rId290" Type="http://schemas.microsoft.com/office/2016/11/relationships/changesInfo" Target="changesInfos/changesInfo1.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font" Target="fonts/font7.fntdata"/><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font" Target="fonts/font8.fntdata"/><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font" Target="fonts/font9.fntdata"/><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font" Target="fonts/font10.fntdata"/><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notesMaster" Target="notesMasters/notesMaster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font" Target="fonts/font11.fntdata"/><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font" Target="fonts/font1.fntdata"/><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font" Target="fonts/font12.fntdata"/><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font" Target="fonts/font2.fntdata"/><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presProps" Target="presProps.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font" Target="fonts/font3.fntdata"/><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viewProps" Target="viewProps.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font" Target="fonts/font4.fntdata"/><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theme" Target="theme/theme1.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font" Target="fonts/font5.fntdata"/><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tableStyles" Target="tableStyles.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171" Type="http://schemas.openxmlformats.org/officeDocument/2006/relationships/slide" Target="slides/slide169.xml"/><Relationship Id="rId227" Type="http://schemas.openxmlformats.org/officeDocument/2006/relationships/slide" Target="slides/slide2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A Joseph UCI IDF" userId="3621a843-63ae-447c-9266-fa0223354757" providerId="ADAL" clId="{0C015A9E-1245-483D-B91B-70C1B6CAFC35}"/>
    <pc:docChg chg="undo custSel addSld delSld modSld modSection">
      <pc:chgData name="KOLTA Joseph UCI IDF" userId="3621a843-63ae-447c-9266-fa0223354757" providerId="ADAL" clId="{0C015A9E-1245-483D-B91B-70C1B6CAFC35}" dt="2025-07-30T19:29:20.268" v="598" actId="404"/>
      <pc:docMkLst>
        <pc:docMk/>
      </pc:docMkLst>
      <pc:sldChg chg="modSp mod">
        <pc:chgData name="KOLTA Joseph UCI IDF" userId="3621a843-63ae-447c-9266-fa0223354757" providerId="ADAL" clId="{0C015A9E-1245-483D-B91B-70C1B6CAFC35}" dt="2025-07-29T09:37:43.926" v="334" actId="1035"/>
        <pc:sldMkLst>
          <pc:docMk/>
          <pc:sldMk cId="2661100163" sldId="688"/>
        </pc:sldMkLst>
        <pc:spChg chg="mod">
          <ac:chgData name="KOLTA Joseph UCI IDF" userId="3621a843-63ae-447c-9266-fa0223354757" providerId="ADAL" clId="{0C015A9E-1245-483D-B91B-70C1B6CAFC35}" dt="2025-07-29T09:28:40.270" v="157" actId="207"/>
          <ac:spMkLst>
            <pc:docMk/>
            <pc:sldMk cId="2661100163" sldId="688"/>
            <ac:spMk id="3" creationId="{00000000-0000-0000-0000-000000000000}"/>
          </ac:spMkLst>
        </pc:spChg>
        <pc:spChg chg="mod">
          <ac:chgData name="KOLTA Joseph UCI IDF" userId="3621a843-63ae-447c-9266-fa0223354757" providerId="ADAL" clId="{0C015A9E-1245-483D-B91B-70C1B6CAFC35}" dt="2025-07-29T09:37:43.926" v="334" actId="1035"/>
          <ac:spMkLst>
            <pc:docMk/>
            <pc:sldMk cId="2661100163" sldId="688"/>
            <ac:spMk id="21" creationId="{0F0EC677-7CAE-4AAB-91C1-366BDCE2C9C6}"/>
          </ac:spMkLst>
        </pc:spChg>
      </pc:sldChg>
      <pc:sldChg chg="modSp mod">
        <pc:chgData name="KOLTA Joseph UCI IDF" userId="3621a843-63ae-447c-9266-fa0223354757" providerId="ADAL" clId="{0C015A9E-1245-483D-B91B-70C1B6CAFC35}" dt="2025-07-29T09:29:46.792" v="176" actId="1036"/>
        <pc:sldMkLst>
          <pc:docMk/>
          <pc:sldMk cId="2288317383" sldId="693"/>
        </pc:sldMkLst>
        <pc:spChg chg="mod">
          <ac:chgData name="KOLTA Joseph UCI IDF" userId="3621a843-63ae-447c-9266-fa0223354757" providerId="ADAL" clId="{0C015A9E-1245-483D-B91B-70C1B6CAFC35}" dt="2025-07-29T09:29:46.792" v="176" actId="1036"/>
          <ac:spMkLst>
            <pc:docMk/>
            <pc:sldMk cId="2288317383" sldId="693"/>
            <ac:spMk id="3" creationId="{00000000-0000-0000-0000-000000000000}"/>
          </ac:spMkLst>
        </pc:spChg>
        <pc:spChg chg="mod">
          <ac:chgData name="KOLTA Joseph UCI IDF" userId="3621a843-63ae-447c-9266-fa0223354757" providerId="ADAL" clId="{0C015A9E-1245-483D-B91B-70C1B6CAFC35}" dt="2025-07-29T09:29:23.262" v="166" actId="207"/>
          <ac:spMkLst>
            <pc:docMk/>
            <pc:sldMk cId="2288317383" sldId="693"/>
            <ac:spMk id="6" creationId="{4BBA31EA-5709-4658-9C29-41BF2557899C}"/>
          </ac:spMkLst>
        </pc:spChg>
        <pc:spChg chg="mod">
          <ac:chgData name="KOLTA Joseph UCI IDF" userId="3621a843-63ae-447c-9266-fa0223354757" providerId="ADAL" clId="{0C015A9E-1245-483D-B91B-70C1B6CAFC35}" dt="2025-07-29T09:29:46.792" v="176" actId="1036"/>
          <ac:spMkLst>
            <pc:docMk/>
            <pc:sldMk cId="2288317383" sldId="693"/>
            <ac:spMk id="21" creationId="{0F0EC677-7CAE-4AAB-91C1-366BDCE2C9C6}"/>
          </ac:spMkLst>
        </pc:spChg>
      </pc:sldChg>
      <pc:sldChg chg="modSp mod">
        <pc:chgData name="KOLTA Joseph UCI IDF" userId="3621a843-63ae-447c-9266-fa0223354757" providerId="ADAL" clId="{0C015A9E-1245-483D-B91B-70C1B6CAFC35}" dt="2025-07-30T12:21:43.338" v="459" actId="207"/>
        <pc:sldMkLst>
          <pc:docMk/>
          <pc:sldMk cId="1123598702" sldId="695"/>
        </pc:sldMkLst>
        <pc:spChg chg="mod">
          <ac:chgData name="KOLTA Joseph UCI IDF" userId="3621a843-63ae-447c-9266-fa0223354757" providerId="ADAL" clId="{0C015A9E-1245-483D-B91B-70C1B6CAFC35}" dt="2025-07-30T12:21:43.338" v="459" actId="207"/>
          <ac:spMkLst>
            <pc:docMk/>
            <pc:sldMk cId="1123598702" sldId="695"/>
            <ac:spMk id="3" creationId="{00000000-0000-0000-0000-000000000000}"/>
          </ac:spMkLst>
        </pc:spChg>
        <pc:spChg chg="mod">
          <ac:chgData name="KOLTA Joseph UCI IDF" userId="3621a843-63ae-447c-9266-fa0223354757" providerId="ADAL" clId="{0C015A9E-1245-483D-B91B-70C1B6CAFC35}" dt="2025-07-30T12:21:32.687" v="451" actId="114"/>
          <ac:spMkLst>
            <pc:docMk/>
            <pc:sldMk cId="1123598702" sldId="695"/>
            <ac:spMk id="21" creationId="{0F0EC677-7CAE-4AAB-91C1-366BDCE2C9C6}"/>
          </ac:spMkLst>
        </pc:spChg>
      </pc:sldChg>
      <pc:sldChg chg="modSp mod">
        <pc:chgData name="KOLTA Joseph UCI IDF" userId="3621a843-63ae-447c-9266-fa0223354757" providerId="ADAL" clId="{0C015A9E-1245-483D-B91B-70C1B6CAFC35}" dt="2025-07-29T09:38:20.976" v="339" actId="1035"/>
        <pc:sldMkLst>
          <pc:docMk/>
          <pc:sldMk cId="1153621212" sldId="716"/>
        </pc:sldMkLst>
        <pc:spChg chg="mod">
          <ac:chgData name="KOLTA Joseph UCI IDF" userId="3621a843-63ae-447c-9266-fa0223354757" providerId="ADAL" clId="{0C015A9E-1245-483D-B91B-70C1B6CAFC35}" dt="2025-07-29T09:30:46.099" v="213" actId="207"/>
          <ac:spMkLst>
            <pc:docMk/>
            <pc:sldMk cId="1153621212" sldId="716"/>
            <ac:spMk id="3" creationId="{00000000-0000-0000-0000-000000000000}"/>
          </ac:spMkLst>
        </pc:spChg>
        <pc:spChg chg="mod">
          <ac:chgData name="KOLTA Joseph UCI IDF" userId="3621a843-63ae-447c-9266-fa0223354757" providerId="ADAL" clId="{0C015A9E-1245-483D-B91B-70C1B6CAFC35}" dt="2025-07-29T09:38:20.976" v="339" actId="1035"/>
          <ac:spMkLst>
            <pc:docMk/>
            <pc:sldMk cId="1153621212" sldId="716"/>
            <ac:spMk id="21" creationId="{0F0EC677-7CAE-4AAB-91C1-366BDCE2C9C6}"/>
          </ac:spMkLst>
        </pc:spChg>
      </pc:sldChg>
      <pc:sldChg chg="modSp mod">
        <pc:chgData name="KOLTA Joseph UCI IDF" userId="3621a843-63ae-447c-9266-fa0223354757" providerId="ADAL" clId="{0C015A9E-1245-483D-B91B-70C1B6CAFC35}" dt="2025-07-29T09:32:03.500" v="228" actId="1036"/>
        <pc:sldMkLst>
          <pc:docMk/>
          <pc:sldMk cId="1606973812" sldId="721"/>
        </pc:sldMkLst>
        <pc:spChg chg="mod">
          <ac:chgData name="KOLTA Joseph UCI IDF" userId="3621a843-63ae-447c-9266-fa0223354757" providerId="ADAL" clId="{0C015A9E-1245-483D-B91B-70C1B6CAFC35}" dt="2025-07-29T09:32:03.500" v="228" actId="1036"/>
          <ac:spMkLst>
            <pc:docMk/>
            <pc:sldMk cId="1606973812" sldId="721"/>
            <ac:spMk id="3" creationId="{00000000-0000-0000-0000-000000000000}"/>
          </ac:spMkLst>
        </pc:spChg>
        <pc:spChg chg="mod">
          <ac:chgData name="KOLTA Joseph UCI IDF" userId="3621a843-63ae-447c-9266-fa0223354757" providerId="ADAL" clId="{0C015A9E-1245-483D-B91B-70C1B6CAFC35}" dt="2025-07-29T09:31:59.997" v="224" actId="207"/>
          <ac:spMkLst>
            <pc:docMk/>
            <pc:sldMk cId="1606973812" sldId="721"/>
            <ac:spMk id="6" creationId="{4BBA31EA-5709-4658-9C29-41BF2557899C}"/>
          </ac:spMkLst>
        </pc:spChg>
        <pc:spChg chg="mod">
          <ac:chgData name="KOLTA Joseph UCI IDF" userId="3621a843-63ae-447c-9266-fa0223354757" providerId="ADAL" clId="{0C015A9E-1245-483D-B91B-70C1B6CAFC35}" dt="2025-07-29T09:32:03.500" v="228" actId="1036"/>
          <ac:spMkLst>
            <pc:docMk/>
            <pc:sldMk cId="1606973812" sldId="721"/>
            <ac:spMk id="21" creationId="{0F0EC677-7CAE-4AAB-91C1-366BDCE2C9C6}"/>
          </ac:spMkLst>
        </pc:spChg>
      </pc:sldChg>
      <pc:sldChg chg="modSp mod">
        <pc:chgData name="KOLTA Joseph UCI IDF" userId="3621a843-63ae-447c-9266-fa0223354757" providerId="ADAL" clId="{0C015A9E-1245-483D-B91B-70C1B6CAFC35}" dt="2025-07-30T12:22:42.947" v="469" actId="207"/>
        <pc:sldMkLst>
          <pc:docMk/>
          <pc:sldMk cId="1483876842" sldId="722"/>
        </pc:sldMkLst>
        <pc:spChg chg="mod">
          <ac:chgData name="KOLTA Joseph UCI IDF" userId="3621a843-63ae-447c-9266-fa0223354757" providerId="ADAL" clId="{0C015A9E-1245-483D-B91B-70C1B6CAFC35}" dt="2025-07-30T12:22:42.947" v="469" actId="207"/>
          <ac:spMkLst>
            <pc:docMk/>
            <pc:sldMk cId="1483876842" sldId="722"/>
            <ac:spMk id="3" creationId="{00000000-0000-0000-0000-000000000000}"/>
          </ac:spMkLst>
        </pc:spChg>
        <pc:spChg chg="mod">
          <ac:chgData name="KOLTA Joseph UCI IDF" userId="3621a843-63ae-447c-9266-fa0223354757" providerId="ADAL" clId="{0C015A9E-1245-483D-B91B-70C1B6CAFC35}" dt="2025-07-30T12:22:36.095" v="462" actId="207"/>
          <ac:spMkLst>
            <pc:docMk/>
            <pc:sldMk cId="1483876842" sldId="722"/>
            <ac:spMk id="21" creationId="{0F0EC677-7CAE-4AAB-91C1-366BDCE2C9C6}"/>
          </ac:spMkLst>
        </pc:spChg>
      </pc:sldChg>
      <pc:sldChg chg="modSp mod">
        <pc:chgData name="KOLTA Joseph UCI IDF" userId="3621a843-63ae-447c-9266-fa0223354757" providerId="ADAL" clId="{0C015A9E-1245-483D-B91B-70C1B6CAFC35}" dt="2025-07-29T09:37:13.457" v="329" actId="20577"/>
        <pc:sldMkLst>
          <pc:docMk/>
          <pc:sldMk cId="4106359612" sldId="735"/>
        </pc:sldMkLst>
        <pc:spChg chg="mod">
          <ac:chgData name="KOLTA Joseph UCI IDF" userId="3621a843-63ae-447c-9266-fa0223354757" providerId="ADAL" clId="{0C015A9E-1245-483D-B91B-70C1B6CAFC35}" dt="2025-07-29T09:32:47.371" v="257" actId="207"/>
          <ac:spMkLst>
            <pc:docMk/>
            <pc:sldMk cId="4106359612" sldId="735"/>
            <ac:spMk id="3" creationId="{00000000-0000-0000-0000-000000000000}"/>
          </ac:spMkLst>
        </pc:spChg>
        <pc:spChg chg="mod">
          <ac:chgData name="KOLTA Joseph UCI IDF" userId="3621a843-63ae-447c-9266-fa0223354757" providerId="ADAL" clId="{0C015A9E-1245-483D-B91B-70C1B6CAFC35}" dt="2025-07-29T09:37:13.457" v="329" actId="20577"/>
          <ac:spMkLst>
            <pc:docMk/>
            <pc:sldMk cId="4106359612" sldId="735"/>
            <ac:spMk id="21" creationId="{0F0EC677-7CAE-4AAB-91C1-366BDCE2C9C6}"/>
          </ac:spMkLst>
        </pc:spChg>
      </pc:sldChg>
      <pc:sldChg chg="modSp mod">
        <pc:chgData name="KOLTA Joseph UCI IDF" userId="3621a843-63ae-447c-9266-fa0223354757" providerId="ADAL" clId="{0C015A9E-1245-483D-B91B-70C1B6CAFC35}" dt="2025-07-29T09:34:33.412" v="289" actId="1036"/>
        <pc:sldMkLst>
          <pc:docMk/>
          <pc:sldMk cId="3074714552" sldId="748"/>
        </pc:sldMkLst>
        <pc:spChg chg="mod">
          <ac:chgData name="KOLTA Joseph UCI IDF" userId="3621a843-63ae-447c-9266-fa0223354757" providerId="ADAL" clId="{0C015A9E-1245-483D-B91B-70C1B6CAFC35}" dt="2025-07-29T09:34:33.412" v="289" actId="1036"/>
          <ac:spMkLst>
            <pc:docMk/>
            <pc:sldMk cId="3074714552" sldId="748"/>
            <ac:spMk id="3" creationId="{00000000-0000-0000-0000-000000000000}"/>
          </ac:spMkLst>
        </pc:spChg>
        <pc:spChg chg="mod">
          <ac:chgData name="KOLTA Joseph UCI IDF" userId="3621a843-63ae-447c-9266-fa0223354757" providerId="ADAL" clId="{0C015A9E-1245-483D-B91B-70C1B6CAFC35}" dt="2025-07-29T09:34:11.164" v="279" actId="207"/>
          <ac:spMkLst>
            <pc:docMk/>
            <pc:sldMk cId="3074714552" sldId="748"/>
            <ac:spMk id="6" creationId="{4BBA31EA-5709-4658-9C29-41BF2557899C}"/>
          </ac:spMkLst>
        </pc:spChg>
        <pc:spChg chg="mod">
          <ac:chgData name="KOLTA Joseph UCI IDF" userId="3621a843-63ae-447c-9266-fa0223354757" providerId="ADAL" clId="{0C015A9E-1245-483D-B91B-70C1B6CAFC35}" dt="2025-07-29T09:34:33.412" v="289" actId="1036"/>
          <ac:spMkLst>
            <pc:docMk/>
            <pc:sldMk cId="3074714552" sldId="748"/>
            <ac:spMk id="21" creationId="{0F0EC677-7CAE-4AAB-91C1-366BDCE2C9C6}"/>
          </ac:spMkLst>
        </pc:spChg>
      </pc:sldChg>
      <pc:sldChg chg="modSp mod">
        <pc:chgData name="KOLTA Joseph UCI IDF" userId="3621a843-63ae-447c-9266-fa0223354757" providerId="ADAL" clId="{0C015A9E-1245-483D-B91B-70C1B6CAFC35}" dt="2025-07-30T12:23:30.064" v="479" actId="114"/>
        <pc:sldMkLst>
          <pc:docMk/>
          <pc:sldMk cId="3238175815" sldId="749"/>
        </pc:sldMkLst>
        <pc:spChg chg="mod">
          <ac:chgData name="KOLTA Joseph UCI IDF" userId="3621a843-63ae-447c-9266-fa0223354757" providerId="ADAL" clId="{0C015A9E-1245-483D-B91B-70C1B6CAFC35}" dt="2025-07-30T12:23:02.384" v="477" actId="207"/>
          <ac:spMkLst>
            <pc:docMk/>
            <pc:sldMk cId="3238175815" sldId="749"/>
            <ac:spMk id="3" creationId="{00000000-0000-0000-0000-000000000000}"/>
          </ac:spMkLst>
        </pc:spChg>
        <pc:spChg chg="mod">
          <ac:chgData name="KOLTA Joseph UCI IDF" userId="3621a843-63ae-447c-9266-fa0223354757" providerId="ADAL" clId="{0C015A9E-1245-483D-B91B-70C1B6CAFC35}" dt="2025-07-30T12:23:30.064" v="479" actId="114"/>
          <ac:spMkLst>
            <pc:docMk/>
            <pc:sldMk cId="3238175815" sldId="749"/>
            <ac:spMk id="21" creationId="{0F0EC677-7CAE-4AAB-91C1-366BDCE2C9C6}"/>
          </ac:spMkLst>
        </pc:spChg>
      </pc:sldChg>
      <pc:sldChg chg="modSp mod">
        <pc:chgData name="KOLTA Joseph UCI IDF" userId="3621a843-63ae-447c-9266-fa0223354757" providerId="ADAL" clId="{0C015A9E-1245-483D-B91B-70C1B6CAFC35}" dt="2025-07-29T09:36:56.142" v="328" actId="20577"/>
        <pc:sldMkLst>
          <pc:docMk/>
          <pc:sldMk cId="3174222834" sldId="769"/>
        </pc:sldMkLst>
        <pc:spChg chg="mod">
          <ac:chgData name="KOLTA Joseph UCI IDF" userId="3621a843-63ae-447c-9266-fa0223354757" providerId="ADAL" clId="{0C015A9E-1245-483D-B91B-70C1B6CAFC35}" dt="2025-07-29T09:35:02.422" v="318" actId="207"/>
          <ac:spMkLst>
            <pc:docMk/>
            <pc:sldMk cId="3174222834" sldId="769"/>
            <ac:spMk id="3" creationId="{00000000-0000-0000-0000-000000000000}"/>
          </ac:spMkLst>
        </pc:spChg>
        <pc:spChg chg="mod">
          <ac:chgData name="KOLTA Joseph UCI IDF" userId="3621a843-63ae-447c-9266-fa0223354757" providerId="ADAL" clId="{0C015A9E-1245-483D-B91B-70C1B6CAFC35}" dt="2025-07-29T09:36:56.142" v="328" actId="20577"/>
          <ac:spMkLst>
            <pc:docMk/>
            <pc:sldMk cId="3174222834" sldId="769"/>
            <ac:spMk id="21" creationId="{0F0EC677-7CAE-4AAB-91C1-366BDCE2C9C6}"/>
          </ac:spMkLst>
        </pc:spChg>
      </pc:sldChg>
      <pc:sldChg chg="modSp mod">
        <pc:chgData name="KOLTA Joseph UCI IDF" userId="3621a843-63ae-447c-9266-fa0223354757" providerId="ADAL" clId="{0C015A9E-1245-483D-B91B-70C1B6CAFC35}" dt="2025-07-29T09:39:28.902" v="355" actId="1036"/>
        <pc:sldMkLst>
          <pc:docMk/>
          <pc:sldMk cId="2908689016" sldId="774"/>
        </pc:sldMkLst>
        <pc:spChg chg="mod">
          <ac:chgData name="KOLTA Joseph UCI IDF" userId="3621a843-63ae-447c-9266-fa0223354757" providerId="ADAL" clId="{0C015A9E-1245-483D-B91B-70C1B6CAFC35}" dt="2025-07-29T09:39:28.902" v="355" actId="1036"/>
          <ac:spMkLst>
            <pc:docMk/>
            <pc:sldMk cId="2908689016" sldId="774"/>
            <ac:spMk id="3" creationId="{00000000-0000-0000-0000-000000000000}"/>
          </ac:spMkLst>
        </pc:spChg>
        <pc:spChg chg="mod">
          <ac:chgData name="KOLTA Joseph UCI IDF" userId="3621a843-63ae-447c-9266-fa0223354757" providerId="ADAL" clId="{0C015A9E-1245-483D-B91B-70C1B6CAFC35}" dt="2025-07-29T09:39:06.493" v="345" actId="207"/>
          <ac:spMkLst>
            <pc:docMk/>
            <pc:sldMk cId="2908689016" sldId="774"/>
            <ac:spMk id="6" creationId="{4BBA31EA-5709-4658-9C29-41BF2557899C}"/>
          </ac:spMkLst>
        </pc:spChg>
        <pc:spChg chg="mod">
          <ac:chgData name="KOLTA Joseph UCI IDF" userId="3621a843-63ae-447c-9266-fa0223354757" providerId="ADAL" clId="{0C015A9E-1245-483D-B91B-70C1B6CAFC35}" dt="2025-07-29T09:39:28.902" v="355" actId="1036"/>
          <ac:spMkLst>
            <pc:docMk/>
            <pc:sldMk cId="2908689016" sldId="774"/>
            <ac:spMk id="21" creationId="{0F0EC677-7CAE-4AAB-91C1-366BDCE2C9C6}"/>
          </ac:spMkLst>
        </pc:spChg>
      </pc:sldChg>
      <pc:sldChg chg="modSp mod">
        <pc:chgData name="KOLTA Joseph UCI IDF" userId="3621a843-63ae-447c-9266-fa0223354757" providerId="ADAL" clId="{0C015A9E-1245-483D-B91B-70C1B6CAFC35}" dt="2025-07-30T12:24:24.508" v="491" actId="207"/>
        <pc:sldMkLst>
          <pc:docMk/>
          <pc:sldMk cId="347042637" sldId="775"/>
        </pc:sldMkLst>
        <pc:spChg chg="mod">
          <ac:chgData name="KOLTA Joseph UCI IDF" userId="3621a843-63ae-447c-9266-fa0223354757" providerId="ADAL" clId="{0C015A9E-1245-483D-B91B-70C1B6CAFC35}" dt="2025-07-30T12:24:24.508" v="491" actId="207"/>
          <ac:spMkLst>
            <pc:docMk/>
            <pc:sldMk cId="347042637" sldId="775"/>
            <ac:spMk id="3" creationId="{00000000-0000-0000-0000-000000000000}"/>
          </ac:spMkLst>
        </pc:spChg>
        <pc:spChg chg="mod">
          <ac:chgData name="KOLTA Joseph UCI IDF" userId="3621a843-63ae-447c-9266-fa0223354757" providerId="ADAL" clId="{0C015A9E-1245-483D-B91B-70C1B6CAFC35}" dt="2025-07-30T12:23:55.027" v="481" actId="114"/>
          <ac:spMkLst>
            <pc:docMk/>
            <pc:sldMk cId="347042637" sldId="775"/>
            <ac:spMk id="21" creationId="{0F0EC677-7CAE-4AAB-91C1-366BDCE2C9C6}"/>
          </ac:spMkLst>
        </pc:spChg>
      </pc:sldChg>
      <pc:sldChg chg="modSp mod">
        <pc:chgData name="KOLTA Joseph UCI IDF" userId="3621a843-63ae-447c-9266-fa0223354757" providerId="ADAL" clId="{0C015A9E-1245-483D-B91B-70C1B6CAFC35}" dt="2025-07-29T09:41:24.715" v="404" actId="1036"/>
        <pc:sldMkLst>
          <pc:docMk/>
          <pc:sldMk cId="779779234" sldId="785"/>
        </pc:sldMkLst>
        <pc:spChg chg="mod">
          <ac:chgData name="KOLTA Joseph UCI IDF" userId="3621a843-63ae-447c-9266-fa0223354757" providerId="ADAL" clId="{0C015A9E-1245-483D-B91B-70C1B6CAFC35}" dt="2025-07-29T09:40:26.138" v="387" actId="207"/>
          <ac:spMkLst>
            <pc:docMk/>
            <pc:sldMk cId="779779234" sldId="785"/>
            <ac:spMk id="3" creationId="{00000000-0000-0000-0000-000000000000}"/>
          </ac:spMkLst>
        </pc:spChg>
        <pc:spChg chg="mod">
          <ac:chgData name="KOLTA Joseph UCI IDF" userId="3621a843-63ae-447c-9266-fa0223354757" providerId="ADAL" clId="{0C015A9E-1245-483D-B91B-70C1B6CAFC35}" dt="2025-07-29T09:41:24.715" v="404" actId="1036"/>
          <ac:spMkLst>
            <pc:docMk/>
            <pc:sldMk cId="779779234" sldId="785"/>
            <ac:spMk id="21" creationId="{0F0EC677-7CAE-4AAB-91C1-366BDCE2C9C6}"/>
          </ac:spMkLst>
        </pc:spChg>
      </pc:sldChg>
      <pc:sldChg chg="modSp mod">
        <pc:chgData name="KOLTA Joseph UCI IDF" userId="3621a843-63ae-447c-9266-fa0223354757" providerId="ADAL" clId="{0C015A9E-1245-483D-B91B-70C1B6CAFC35}" dt="2025-07-29T09:41:59.947" v="423" actId="1036"/>
        <pc:sldMkLst>
          <pc:docMk/>
          <pc:sldMk cId="2541553168" sldId="798"/>
        </pc:sldMkLst>
        <pc:spChg chg="mod">
          <ac:chgData name="KOLTA Joseph UCI IDF" userId="3621a843-63ae-447c-9266-fa0223354757" providerId="ADAL" clId="{0C015A9E-1245-483D-B91B-70C1B6CAFC35}" dt="2025-07-29T09:41:59.947" v="423" actId="1036"/>
          <ac:spMkLst>
            <pc:docMk/>
            <pc:sldMk cId="2541553168" sldId="798"/>
            <ac:spMk id="3" creationId="{00000000-0000-0000-0000-000000000000}"/>
          </ac:spMkLst>
        </pc:spChg>
        <pc:spChg chg="mod">
          <ac:chgData name="KOLTA Joseph UCI IDF" userId="3621a843-63ae-447c-9266-fa0223354757" providerId="ADAL" clId="{0C015A9E-1245-483D-B91B-70C1B6CAFC35}" dt="2025-07-29T09:41:42.383" v="410" actId="207"/>
          <ac:spMkLst>
            <pc:docMk/>
            <pc:sldMk cId="2541553168" sldId="798"/>
            <ac:spMk id="6" creationId="{4BBA31EA-5709-4658-9C29-41BF2557899C}"/>
          </ac:spMkLst>
        </pc:spChg>
        <pc:spChg chg="mod">
          <ac:chgData name="KOLTA Joseph UCI IDF" userId="3621a843-63ae-447c-9266-fa0223354757" providerId="ADAL" clId="{0C015A9E-1245-483D-B91B-70C1B6CAFC35}" dt="2025-07-29T09:41:59.947" v="423" actId="1036"/>
          <ac:spMkLst>
            <pc:docMk/>
            <pc:sldMk cId="2541553168" sldId="798"/>
            <ac:spMk id="21" creationId="{0F0EC677-7CAE-4AAB-91C1-366BDCE2C9C6}"/>
          </ac:spMkLst>
        </pc:spChg>
      </pc:sldChg>
      <pc:sldChg chg="modSp mod">
        <pc:chgData name="KOLTA Joseph UCI IDF" userId="3621a843-63ae-447c-9266-fa0223354757" providerId="ADAL" clId="{0C015A9E-1245-483D-B91B-70C1B6CAFC35}" dt="2025-07-30T12:25:11.005" v="504" actId="114"/>
        <pc:sldMkLst>
          <pc:docMk/>
          <pc:sldMk cId="2366804619" sldId="799"/>
        </pc:sldMkLst>
        <pc:spChg chg="mod">
          <ac:chgData name="KOLTA Joseph UCI IDF" userId="3621a843-63ae-447c-9266-fa0223354757" providerId="ADAL" clId="{0C015A9E-1245-483D-B91B-70C1B6CAFC35}" dt="2025-07-30T12:24:48.439" v="502" actId="207"/>
          <ac:spMkLst>
            <pc:docMk/>
            <pc:sldMk cId="2366804619" sldId="799"/>
            <ac:spMk id="3" creationId="{00000000-0000-0000-0000-000000000000}"/>
          </ac:spMkLst>
        </pc:spChg>
        <pc:spChg chg="mod">
          <ac:chgData name="KOLTA Joseph UCI IDF" userId="3621a843-63ae-447c-9266-fa0223354757" providerId="ADAL" clId="{0C015A9E-1245-483D-B91B-70C1B6CAFC35}" dt="2025-07-30T12:25:11.005" v="504" actId="114"/>
          <ac:spMkLst>
            <pc:docMk/>
            <pc:sldMk cId="2366804619" sldId="799"/>
            <ac:spMk id="21" creationId="{0F0EC677-7CAE-4AAB-91C1-366BDCE2C9C6}"/>
          </ac:spMkLst>
        </pc:spChg>
      </pc:sldChg>
      <pc:sldChg chg="modSp mod">
        <pc:chgData name="KOLTA Joseph UCI IDF" userId="3621a843-63ae-447c-9266-fa0223354757" providerId="ADAL" clId="{0C015A9E-1245-483D-B91B-70C1B6CAFC35}" dt="2025-07-30T13:03:36.490" v="585" actId="20577"/>
        <pc:sldMkLst>
          <pc:docMk/>
          <pc:sldMk cId="3236499749" sldId="831"/>
        </pc:sldMkLst>
        <pc:spChg chg="mod">
          <ac:chgData name="KOLTA Joseph UCI IDF" userId="3621a843-63ae-447c-9266-fa0223354757" providerId="ADAL" clId="{0C015A9E-1245-483D-B91B-70C1B6CAFC35}" dt="2025-07-30T13:03:36.490" v="585" actId="20577"/>
          <ac:spMkLst>
            <pc:docMk/>
            <pc:sldMk cId="3236499749" sldId="831"/>
            <ac:spMk id="3" creationId="{00000000-0000-0000-0000-000000000000}"/>
          </ac:spMkLst>
        </pc:spChg>
        <pc:spChg chg="mod">
          <ac:chgData name="KOLTA Joseph UCI IDF" userId="3621a843-63ae-447c-9266-fa0223354757" providerId="ADAL" clId="{0C015A9E-1245-483D-B91B-70C1B6CAFC35}" dt="2025-07-30T13:03:27.559" v="568" actId="20577"/>
          <ac:spMkLst>
            <pc:docMk/>
            <pc:sldMk cId="3236499749" sldId="831"/>
            <ac:spMk id="21" creationId="{0F0EC677-7CAE-4AAB-91C1-366BDCE2C9C6}"/>
          </ac:spMkLst>
        </pc:spChg>
      </pc:sldChg>
      <pc:sldChg chg="del">
        <pc:chgData name="KOLTA Joseph UCI IDF" userId="3621a843-63ae-447c-9266-fa0223354757" providerId="ADAL" clId="{0C015A9E-1245-483D-B91B-70C1B6CAFC35}" dt="2025-07-30T12:49:35.327" v="506" actId="47"/>
        <pc:sldMkLst>
          <pc:docMk/>
          <pc:sldMk cId="828638046" sldId="859"/>
        </pc:sldMkLst>
      </pc:sldChg>
      <pc:sldChg chg="del">
        <pc:chgData name="KOLTA Joseph UCI IDF" userId="3621a843-63ae-447c-9266-fa0223354757" providerId="ADAL" clId="{0C015A9E-1245-483D-B91B-70C1B6CAFC35}" dt="2025-07-30T12:49:38.003" v="507" actId="47"/>
        <pc:sldMkLst>
          <pc:docMk/>
          <pc:sldMk cId="1515782849" sldId="860"/>
        </pc:sldMkLst>
      </pc:sldChg>
      <pc:sldChg chg="modSp mod">
        <pc:chgData name="KOLTA Joseph UCI IDF" userId="3621a843-63ae-447c-9266-fa0223354757" providerId="ADAL" clId="{0C015A9E-1245-483D-B91B-70C1B6CAFC35}" dt="2025-07-30T12:50:33.769" v="534" actId="20577"/>
        <pc:sldMkLst>
          <pc:docMk/>
          <pc:sldMk cId="3613066578" sldId="861"/>
        </pc:sldMkLst>
        <pc:spChg chg="mod">
          <ac:chgData name="KOLTA Joseph UCI IDF" userId="3621a843-63ae-447c-9266-fa0223354757" providerId="ADAL" clId="{0C015A9E-1245-483D-B91B-70C1B6CAFC35}" dt="2025-07-30T12:50:17.666" v="528" actId="6549"/>
          <ac:spMkLst>
            <pc:docMk/>
            <pc:sldMk cId="3613066578" sldId="861"/>
            <ac:spMk id="3" creationId="{00000000-0000-0000-0000-000000000000}"/>
          </ac:spMkLst>
        </pc:spChg>
        <pc:spChg chg="mod">
          <ac:chgData name="KOLTA Joseph UCI IDF" userId="3621a843-63ae-447c-9266-fa0223354757" providerId="ADAL" clId="{0C015A9E-1245-483D-B91B-70C1B6CAFC35}" dt="2025-07-30T12:50:02.476" v="519" actId="20577"/>
          <ac:spMkLst>
            <pc:docMk/>
            <pc:sldMk cId="3613066578" sldId="861"/>
            <ac:spMk id="12" creationId="{7270A20B-EE16-4FC8-9EE9-9379E6F2D7B2}"/>
          </ac:spMkLst>
        </pc:spChg>
        <pc:spChg chg="mod">
          <ac:chgData name="KOLTA Joseph UCI IDF" userId="3621a843-63ae-447c-9266-fa0223354757" providerId="ADAL" clId="{0C015A9E-1245-483D-B91B-70C1B6CAFC35}" dt="2025-07-30T12:50:33.769" v="534" actId="20577"/>
          <ac:spMkLst>
            <pc:docMk/>
            <pc:sldMk cId="3613066578" sldId="861"/>
            <ac:spMk id="21" creationId="{0F0EC677-7CAE-4AAB-91C1-366BDCE2C9C6}"/>
          </ac:spMkLst>
        </pc:spChg>
      </pc:sldChg>
      <pc:sldChg chg="modSp mod">
        <pc:chgData name="KOLTA Joseph UCI IDF" userId="3621a843-63ae-447c-9266-fa0223354757" providerId="ADAL" clId="{0C015A9E-1245-483D-B91B-70C1B6CAFC35}" dt="2025-07-30T12:51:27.146" v="562" actId="20577"/>
        <pc:sldMkLst>
          <pc:docMk/>
          <pc:sldMk cId="1665870257" sldId="862"/>
        </pc:sldMkLst>
        <pc:spChg chg="mod">
          <ac:chgData name="KOLTA Joseph UCI IDF" userId="3621a843-63ae-447c-9266-fa0223354757" providerId="ADAL" clId="{0C015A9E-1245-483D-B91B-70C1B6CAFC35}" dt="2025-07-30T12:51:09.922" v="556" actId="20577"/>
          <ac:spMkLst>
            <pc:docMk/>
            <pc:sldMk cId="1665870257" sldId="862"/>
            <ac:spMk id="3" creationId="{00000000-0000-0000-0000-000000000000}"/>
          </ac:spMkLst>
        </pc:spChg>
        <pc:spChg chg="mod">
          <ac:chgData name="KOLTA Joseph UCI IDF" userId="3621a843-63ae-447c-9266-fa0223354757" providerId="ADAL" clId="{0C015A9E-1245-483D-B91B-70C1B6CAFC35}" dt="2025-07-30T12:50:55.823" v="550" actId="6549"/>
          <ac:spMkLst>
            <pc:docMk/>
            <pc:sldMk cId="1665870257" sldId="862"/>
            <ac:spMk id="12" creationId="{7270A20B-EE16-4FC8-9EE9-9379E6F2D7B2}"/>
          </ac:spMkLst>
        </pc:spChg>
        <pc:spChg chg="mod">
          <ac:chgData name="KOLTA Joseph UCI IDF" userId="3621a843-63ae-447c-9266-fa0223354757" providerId="ADAL" clId="{0C015A9E-1245-483D-B91B-70C1B6CAFC35}" dt="2025-07-30T12:51:27.146" v="562" actId="20577"/>
          <ac:spMkLst>
            <pc:docMk/>
            <pc:sldMk cId="1665870257" sldId="862"/>
            <ac:spMk id="21" creationId="{0F0EC677-7CAE-4AAB-91C1-366BDCE2C9C6}"/>
          </ac:spMkLst>
        </pc:spChg>
      </pc:sldChg>
      <pc:sldChg chg="modSp mod">
        <pc:chgData name="KOLTA Joseph UCI IDF" userId="3621a843-63ae-447c-9266-fa0223354757" providerId="ADAL" clId="{0C015A9E-1245-483D-B91B-70C1B6CAFC35}" dt="2025-07-30T19:29:20.268" v="598" actId="404"/>
        <pc:sldMkLst>
          <pc:docMk/>
          <pc:sldMk cId="2320188167" sldId="890"/>
        </pc:sldMkLst>
        <pc:spChg chg="mod">
          <ac:chgData name="KOLTA Joseph UCI IDF" userId="3621a843-63ae-447c-9266-fa0223354757" providerId="ADAL" clId="{0C015A9E-1245-483D-B91B-70C1B6CAFC35}" dt="2025-07-30T19:29:20.268" v="598" actId="404"/>
          <ac:spMkLst>
            <pc:docMk/>
            <pc:sldMk cId="2320188167" sldId="890"/>
            <ac:spMk id="4" creationId="{91243CA8-04CE-43A8-A980-AAAC9EEED9CA}"/>
          </ac:spMkLst>
        </pc:spChg>
      </pc:sldChg>
      <pc:sldChg chg="addSp delSp modSp mod">
        <pc:chgData name="KOLTA Joseph UCI IDF" userId="3621a843-63ae-447c-9266-fa0223354757" providerId="ADAL" clId="{0C015A9E-1245-483D-B91B-70C1B6CAFC35}" dt="2025-07-29T09:38:04.754" v="336" actId="207"/>
        <pc:sldMkLst>
          <pc:docMk/>
          <pc:sldMk cId="1292708021" sldId="945"/>
        </pc:sldMkLst>
        <pc:spChg chg="add del mod">
          <ac:chgData name="KOLTA Joseph UCI IDF" userId="3621a843-63ae-447c-9266-fa0223354757" providerId="ADAL" clId="{0C015A9E-1245-483D-B91B-70C1B6CAFC35}" dt="2025-07-29T09:22:31.661" v="36" actId="478"/>
          <ac:spMkLst>
            <pc:docMk/>
            <pc:sldMk cId="1292708021" sldId="945"/>
            <ac:spMk id="2" creationId="{6EFB1E81-CC1E-7B76-DD0B-29AB26470707}"/>
          </ac:spMkLst>
        </pc:spChg>
        <pc:spChg chg="mod">
          <ac:chgData name="KOLTA Joseph UCI IDF" userId="3621a843-63ae-447c-9266-fa0223354757" providerId="ADAL" clId="{0C015A9E-1245-483D-B91B-70C1B6CAFC35}" dt="2025-07-29T09:22:01.402" v="31" actId="108"/>
          <ac:spMkLst>
            <pc:docMk/>
            <pc:sldMk cId="1292708021" sldId="945"/>
            <ac:spMk id="3" creationId="{00000000-0000-0000-0000-000000000000}"/>
          </ac:spMkLst>
        </pc:spChg>
        <pc:spChg chg="add del mod">
          <ac:chgData name="KOLTA Joseph UCI IDF" userId="3621a843-63ae-447c-9266-fa0223354757" providerId="ADAL" clId="{0C015A9E-1245-483D-B91B-70C1B6CAFC35}" dt="2025-07-29T09:22:34.099" v="37" actId="478"/>
          <ac:spMkLst>
            <pc:docMk/>
            <pc:sldMk cId="1292708021" sldId="945"/>
            <ac:spMk id="6" creationId="{7768D75E-BED8-F38D-D370-D2ED5B900FA2}"/>
          </ac:spMkLst>
        </pc:spChg>
        <pc:spChg chg="mod">
          <ac:chgData name="KOLTA Joseph UCI IDF" userId="3621a843-63ae-447c-9266-fa0223354757" providerId="ADAL" clId="{0C015A9E-1245-483D-B91B-70C1B6CAFC35}" dt="2025-07-29T09:38:04.754" v="336" actId="207"/>
          <ac:spMkLst>
            <pc:docMk/>
            <pc:sldMk cId="1292708021" sldId="945"/>
            <ac:spMk id="21" creationId="{0F0EC677-7CAE-4AAB-91C1-366BDCE2C9C6}"/>
          </ac:spMkLst>
        </pc:spChg>
      </pc:sldChg>
      <pc:sldChg chg="modSp mod">
        <pc:chgData name="KOLTA Joseph UCI IDF" userId="3621a843-63ae-447c-9266-fa0223354757" providerId="ADAL" clId="{0C015A9E-1245-483D-B91B-70C1B6CAFC35}" dt="2025-07-29T09:24:12.460" v="66" actId="1036"/>
        <pc:sldMkLst>
          <pc:docMk/>
          <pc:sldMk cId="2727932717" sldId="951"/>
        </pc:sldMkLst>
        <pc:spChg chg="mod">
          <ac:chgData name="KOLTA Joseph UCI IDF" userId="3621a843-63ae-447c-9266-fa0223354757" providerId="ADAL" clId="{0C015A9E-1245-483D-B91B-70C1B6CAFC35}" dt="2025-07-29T09:24:12.460" v="66" actId="1036"/>
          <ac:spMkLst>
            <pc:docMk/>
            <pc:sldMk cId="2727932717" sldId="951"/>
            <ac:spMk id="3" creationId="{00000000-0000-0000-0000-000000000000}"/>
          </ac:spMkLst>
        </pc:spChg>
        <pc:spChg chg="mod">
          <ac:chgData name="KOLTA Joseph UCI IDF" userId="3621a843-63ae-447c-9266-fa0223354757" providerId="ADAL" clId="{0C015A9E-1245-483D-B91B-70C1B6CAFC35}" dt="2025-07-29T09:24:07.517" v="63" actId="20577"/>
          <ac:spMkLst>
            <pc:docMk/>
            <pc:sldMk cId="2727932717" sldId="951"/>
            <ac:spMk id="6" creationId="{4BBA31EA-5709-4658-9C29-41BF2557899C}"/>
          </ac:spMkLst>
        </pc:spChg>
        <pc:spChg chg="mod">
          <ac:chgData name="KOLTA Joseph UCI IDF" userId="3621a843-63ae-447c-9266-fa0223354757" providerId="ADAL" clId="{0C015A9E-1245-483D-B91B-70C1B6CAFC35}" dt="2025-07-29T09:24:12.460" v="66" actId="1036"/>
          <ac:spMkLst>
            <pc:docMk/>
            <pc:sldMk cId="2727932717" sldId="951"/>
            <ac:spMk id="21" creationId="{0F0EC677-7CAE-4AAB-91C1-366BDCE2C9C6}"/>
          </ac:spMkLst>
        </pc:spChg>
      </pc:sldChg>
      <pc:sldChg chg="modSp mod">
        <pc:chgData name="KOLTA Joseph UCI IDF" userId="3621a843-63ae-447c-9266-fa0223354757" providerId="ADAL" clId="{0C015A9E-1245-483D-B91B-70C1B6CAFC35}" dt="2025-07-30T12:20:13.491" v="437" actId="207"/>
        <pc:sldMkLst>
          <pc:docMk/>
          <pc:sldMk cId="4137277754" sldId="954"/>
        </pc:sldMkLst>
        <pc:spChg chg="mod">
          <ac:chgData name="KOLTA Joseph UCI IDF" userId="3621a843-63ae-447c-9266-fa0223354757" providerId="ADAL" clId="{0C015A9E-1245-483D-B91B-70C1B6CAFC35}" dt="2025-07-30T12:20:13.491" v="437" actId="207"/>
          <ac:spMkLst>
            <pc:docMk/>
            <pc:sldMk cId="4137277754" sldId="954"/>
            <ac:spMk id="3" creationId="{00000000-0000-0000-0000-000000000000}"/>
          </ac:spMkLst>
        </pc:spChg>
        <pc:spChg chg="mod">
          <ac:chgData name="KOLTA Joseph UCI IDF" userId="3621a843-63ae-447c-9266-fa0223354757" providerId="ADAL" clId="{0C015A9E-1245-483D-B91B-70C1B6CAFC35}" dt="2025-07-30T12:20:01.230" v="426"/>
          <ac:spMkLst>
            <pc:docMk/>
            <pc:sldMk cId="4137277754" sldId="954"/>
            <ac:spMk id="21" creationId="{0F0EC677-7CAE-4AAB-91C1-366BDCE2C9C6}"/>
          </ac:spMkLst>
        </pc:spChg>
      </pc:sldChg>
      <pc:sldChg chg="addSp delSp modSp mod">
        <pc:chgData name="KOLTA Joseph UCI IDF" userId="3621a843-63ae-447c-9266-fa0223354757" providerId="ADAL" clId="{0C015A9E-1245-483D-B91B-70C1B6CAFC35}" dt="2025-07-29T09:37:54.611" v="335" actId="207"/>
        <pc:sldMkLst>
          <pc:docMk/>
          <pc:sldMk cId="2687394845" sldId="980"/>
        </pc:sldMkLst>
        <pc:spChg chg="add del mod">
          <ac:chgData name="KOLTA Joseph UCI IDF" userId="3621a843-63ae-447c-9266-fa0223354757" providerId="ADAL" clId="{0C015A9E-1245-483D-B91B-70C1B6CAFC35}" dt="2025-07-29T09:25:10.639" v="109" actId="478"/>
          <ac:spMkLst>
            <pc:docMk/>
            <pc:sldMk cId="2687394845" sldId="980"/>
            <ac:spMk id="2" creationId="{8F4DDF2A-4216-083B-B5F3-4FE3357A7A31}"/>
          </ac:spMkLst>
        </pc:spChg>
        <pc:spChg chg="mod">
          <ac:chgData name="KOLTA Joseph UCI IDF" userId="3621a843-63ae-447c-9266-fa0223354757" providerId="ADAL" clId="{0C015A9E-1245-483D-B91B-70C1B6CAFC35}" dt="2025-07-29T09:24:53.662" v="104" actId="207"/>
          <ac:spMkLst>
            <pc:docMk/>
            <pc:sldMk cId="2687394845" sldId="980"/>
            <ac:spMk id="3" creationId="{00000000-0000-0000-0000-000000000000}"/>
          </ac:spMkLst>
        </pc:spChg>
        <pc:spChg chg="add del mod">
          <ac:chgData name="KOLTA Joseph UCI IDF" userId="3621a843-63ae-447c-9266-fa0223354757" providerId="ADAL" clId="{0C015A9E-1245-483D-B91B-70C1B6CAFC35}" dt="2025-07-29T09:25:12.934" v="110" actId="478"/>
          <ac:spMkLst>
            <pc:docMk/>
            <pc:sldMk cId="2687394845" sldId="980"/>
            <ac:spMk id="6" creationId="{5E7624F1-C10B-E592-3594-423019C42D95}"/>
          </ac:spMkLst>
        </pc:spChg>
        <pc:spChg chg="mod">
          <ac:chgData name="KOLTA Joseph UCI IDF" userId="3621a843-63ae-447c-9266-fa0223354757" providerId="ADAL" clId="{0C015A9E-1245-483D-B91B-70C1B6CAFC35}" dt="2025-07-29T09:37:54.611" v="335" actId="207"/>
          <ac:spMkLst>
            <pc:docMk/>
            <pc:sldMk cId="2687394845" sldId="980"/>
            <ac:spMk id="21" creationId="{0F0EC677-7CAE-4AAB-91C1-366BDCE2C9C6}"/>
          </ac:spMkLst>
        </pc:spChg>
      </pc:sldChg>
      <pc:sldChg chg="modSp mod">
        <pc:chgData name="KOLTA Joseph UCI IDF" userId="3621a843-63ae-447c-9266-fa0223354757" providerId="ADAL" clId="{0C015A9E-1245-483D-B91B-70C1B6CAFC35}" dt="2025-07-29T09:26:46.364" v="126" actId="1036"/>
        <pc:sldMkLst>
          <pc:docMk/>
          <pc:sldMk cId="4139438396" sldId="986"/>
        </pc:sldMkLst>
        <pc:spChg chg="mod">
          <ac:chgData name="KOLTA Joseph UCI IDF" userId="3621a843-63ae-447c-9266-fa0223354757" providerId="ADAL" clId="{0C015A9E-1245-483D-B91B-70C1B6CAFC35}" dt="2025-07-29T09:26:46.364" v="126" actId="1036"/>
          <ac:spMkLst>
            <pc:docMk/>
            <pc:sldMk cId="4139438396" sldId="986"/>
            <ac:spMk id="3" creationId="{00000000-0000-0000-0000-000000000000}"/>
          </ac:spMkLst>
        </pc:spChg>
        <pc:spChg chg="mod">
          <ac:chgData name="KOLTA Joseph UCI IDF" userId="3621a843-63ae-447c-9266-fa0223354757" providerId="ADAL" clId="{0C015A9E-1245-483D-B91B-70C1B6CAFC35}" dt="2025-07-29T09:26:17.659" v="112" actId="207"/>
          <ac:spMkLst>
            <pc:docMk/>
            <pc:sldMk cId="4139438396" sldId="986"/>
            <ac:spMk id="6" creationId="{4BBA31EA-5709-4658-9C29-41BF2557899C}"/>
          </ac:spMkLst>
        </pc:spChg>
        <pc:spChg chg="mod">
          <ac:chgData name="KOLTA Joseph UCI IDF" userId="3621a843-63ae-447c-9266-fa0223354757" providerId="ADAL" clId="{0C015A9E-1245-483D-B91B-70C1B6CAFC35}" dt="2025-07-29T09:26:46.364" v="126" actId="1036"/>
          <ac:spMkLst>
            <pc:docMk/>
            <pc:sldMk cId="4139438396" sldId="986"/>
            <ac:spMk id="21" creationId="{0F0EC677-7CAE-4AAB-91C1-366BDCE2C9C6}"/>
          </ac:spMkLst>
        </pc:spChg>
      </pc:sldChg>
      <pc:sldChg chg="modSp mod">
        <pc:chgData name="KOLTA Joseph UCI IDF" userId="3621a843-63ae-447c-9266-fa0223354757" providerId="ADAL" clId="{0C015A9E-1245-483D-B91B-70C1B6CAFC35}" dt="2025-07-30T12:20:46.871" v="449" actId="207"/>
        <pc:sldMkLst>
          <pc:docMk/>
          <pc:sldMk cId="344386001" sldId="989"/>
        </pc:sldMkLst>
        <pc:spChg chg="mod">
          <ac:chgData name="KOLTA Joseph UCI IDF" userId="3621a843-63ae-447c-9266-fa0223354757" providerId="ADAL" clId="{0C015A9E-1245-483D-B91B-70C1B6CAFC35}" dt="2025-07-30T12:20:46.871" v="449" actId="207"/>
          <ac:spMkLst>
            <pc:docMk/>
            <pc:sldMk cId="344386001" sldId="989"/>
            <ac:spMk id="3" creationId="{00000000-0000-0000-0000-000000000000}"/>
          </ac:spMkLst>
        </pc:spChg>
        <pc:spChg chg="mod">
          <ac:chgData name="KOLTA Joseph UCI IDF" userId="3621a843-63ae-447c-9266-fa0223354757" providerId="ADAL" clId="{0C015A9E-1245-483D-B91B-70C1B6CAFC35}" dt="2025-07-30T12:20:33.164" v="438"/>
          <ac:spMkLst>
            <pc:docMk/>
            <pc:sldMk cId="344386001" sldId="989"/>
            <ac:spMk id="21" creationId="{0F0EC677-7CAE-4AAB-91C1-366BDCE2C9C6}"/>
          </ac:spMkLst>
        </pc:spChg>
      </pc:sldChg>
      <pc:sldChg chg="add">
        <pc:chgData name="KOLTA Joseph UCI IDF" userId="3621a843-63ae-447c-9266-fa0223354757" providerId="ADAL" clId="{0C015A9E-1245-483D-B91B-70C1B6CAFC35}" dt="2025-07-30T12:49:31.119" v="505"/>
        <pc:sldMkLst>
          <pc:docMk/>
          <pc:sldMk cId="3147923299" sldId="1259"/>
        </pc:sldMkLst>
      </pc:sldChg>
      <pc:sldChg chg="add">
        <pc:chgData name="KOLTA Joseph UCI IDF" userId="3621a843-63ae-447c-9266-fa0223354757" providerId="ADAL" clId="{0C015A9E-1245-483D-B91B-70C1B6CAFC35}" dt="2025-07-30T12:49:31.119" v="505"/>
        <pc:sldMkLst>
          <pc:docMk/>
          <pc:sldMk cId="1943564175" sldId="1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03/11/2025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0847887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87333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55125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52120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623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a:t>
            </a:fld>
            <a:endParaRPr lang="fr-FR"/>
          </a:p>
        </p:txBody>
      </p:sp>
    </p:spTree>
    <p:extLst>
      <p:ext uri="{BB962C8B-B14F-4D97-AF65-F5344CB8AC3E}">
        <p14:creationId xmlns:p14="http://schemas.microsoft.com/office/powerpoint/2010/main" val="40142455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946094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1501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7629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139302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12475060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73886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0144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59700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26207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725710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270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a:t>
            </a:fld>
            <a:endParaRPr lang="fr-FR"/>
          </a:p>
        </p:txBody>
      </p:sp>
    </p:spTree>
    <p:extLst>
      <p:ext uri="{BB962C8B-B14F-4D97-AF65-F5344CB8AC3E}">
        <p14:creationId xmlns:p14="http://schemas.microsoft.com/office/powerpoint/2010/main" val="70898002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131</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132</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133</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134</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56770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137</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138</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139</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a:t>
            </a:fld>
            <a:endParaRPr lang="fr-FR"/>
          </a:p>
        </p:txBody>
      </p:sp>
    </p:spTree>
    <p:extLst>
      <p:ext uri="{BB962C8B-B14F-4D97-AF65-F5344CB8AC3E}">
        <p14:creationId xmlns:p14="http://schemas.microsoft.com/office/powerpoint/2010/main" val="15267664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7338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957974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136302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329652894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88402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71967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153679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385276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203227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838272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845789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65914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496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135602481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8434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710722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106190923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6457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88048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29513395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85988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632169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96785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11278086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59780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034745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61686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836852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a:t>
            </a:fld>
            <a:endParaRPr lang="fr-FR"/>
          </a:p>
        </p:txBody>
      </p:sp>
    </p:spTree>
    <p:extLst>
      <p:ext uri="{BB962C8B-B14F-4D97-AF65-F5344CB8AC3E}">
        <p14:creationId xmlns:p14="http://schemas.microsoft.com/office/powerpoint/2010/main" val="249701397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195212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08835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207</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208</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a:t>
            </a:fld>
            <a:endParaRPr lang="fr-FR"/>
          </a:p>
        </p:txBody>
      </p:sp>
    </p:spTree>
    <p:extLst>
      <p:ext uri="{BB962C8B-B14F-4D97-AF65-F5344CB8AC3E}">
        <p14:creationId xmlns:p14="http://schemas.microsoft.com/office/powerpoint/2010/main" val="7284849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210</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211</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212</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213</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214</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219</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a:p>
        </p:txBody>
      </p:sp>
    </p:spTree>
    <p:extLst>
      <p:ext uri="{BB962C8B-B14F-4D97-AF65-F5344CB8AC3E}">
        <p14:creationId xmlns:p14="http://schemas.microsoft.com/office/powerpoint/2010/main" val="325295261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220</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223</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8176190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174783355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3329555045"/>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a:t>
            </a:fld>
            <a:endParaRPr lang="fr-FR"/>
          </a:p>
        </p:txBody>
      </p:sp>
    </p:spTree>
    <p:extLst>
      <p:ext uri="{BB962C8B-B14F-4D97-AF65-F5344CB8AC3E}">
        <p14:creationId xmlns:p14="http://schemas.microsoft.com/office/powerpoint/2010/main" val="1185151053"/>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a:p>
        </p:txBody>
      </p:sp>
    </p:spTree>
    <p:extLst>
      <p:ext uri="{BB962C8B-B14F-4D97-AF65-F5344CB8AC3E}">
        <p14:creationId xmlns:p14="http://schemas.microsoft.com/office/powerpoint/2010/main" val="2996271561"/>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dirty="0"/>
          </a:p>
        </p:txBody>
      </p:sp>
    </p:spTree>
    <p:extLst>
      <p:ext uri="{BB962C8B-B14F-4D97-AF65-F5344CB8AC3E}">
        <p14:creationId xmlns:p14="http://schemas.microsoft.com/office/powerpoint/2010/main" val="79914260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2217991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172043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2826572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268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8901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794383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3173731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2823423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1733490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092111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2074189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3665627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379101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a:t>
            </a:fld>
            <a:endParaRPr lang="fr-FR"/>
          </a:p>
        </p:txBody>
      </p:sp>
    </p:spTree>
    <p:extLst>
      <p:ext uri="{BB962C8B-B14F-4D97-AF65-F5344CB8AC3E}">
        <p14:creationId xmlns:p14="http://schemas.microsoft.com/office/powerpoint/2010/main" val="3677595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2520825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4155326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700500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3442936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653783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2302371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3043867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296940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a:t>
            </a:fld>
            <a:endParaRPr lang="fr-FR"/>
          </a:p>
        </p:txBody>
      </p:sp>
    </p:spTree>
    <p:extLst>
      <p:ext uri="{BB962C8B-B14F-4D97-AF65-F5344CB8AC3E}">
        <p14:creationId xmlns:p14="http://schemas.microsoft.com/office/powerpoint/2010/main" val="12802952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2441226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1996451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a:p>
        </p:txBody>
      </p:sp>
    </p:spTree>
    <p:extLst>
      <p:ext uri="{BB962C8B-B14F-4D97-AF65-F5344CB8AC3E}">
        <p14:creationId xmlns:p14="http://schemas.microsoft.com/office/powerpoint/2010/main" val="1221069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309271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3074188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a:t>
            </a:fld>
            <a:endParaRPr lang="fr-FR"/>
          </a:p>
        </p:txBody>
      </p:sp>
    </p:spTree>
    <p:extLst>
      <p:ext uri="{BB962C8B-B14F-4D97-AF65-F5344CB8AC3E}">
        <p14:creationId xmlns:p14="http://schemas.microsoft.com/office/powerpoint/2010/main" val="1379690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a:p>
        </p:txBody>
      </p:sp>
    </p:spTree>
    <p:extLst>
      <p:ext uri="{BB962C8B-B14F-4D97-AF65-F5344CB8AC3E}">
        <p14:creationId xmlns:p14="http://schemas.microsoft.com/office/powerpoint/2010/main" val="36250349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a:t>
            </a:fld>
            <a:endParaRPr lang="fr-FR"/>
          </a:p>
        </p:txBody>
      </p:sp>
    </p:spTree>
    <p:extLst>
      <p:ext uri="{BB962C8B-B14F-4D97-AF65-F5344CB8AC3E}">
        <p14:creationId xmlns:p14="http://schemas.microsoft.com/office/powerpoint/2010/main" val="11175049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dirty="0"/>
          </a:p>
        </p:txBody>
      </p:sp>
    </p:spTree>
    <p:extLst>
      <p:ext uri="{BB962C8B-B14F-4D97-AF65-F5344CB8AC3E}">
        <p14:creationId xmlns:p14="http://schemas.microsoft.com/office/powerpoint/2010/main" val="29586077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a:t>
            </a:fld>
            <a:endParaRPr lang="fr-FR"/>
          </a:p>
        </p:txBody>
      </p:sp>
    </p:spTree>
    <p:extLst>
      <p:ext uri="{BB962C8B-B14F-4D97-AF65-F5344CB8AC3E}">
        <p14:creationId xmlns:p14="http://schemas.microsoft.com/office/powerpoint/2010/main" val="249478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a:t>
            </a:fld>
            <a:endParaRPr lang="fr-FR"/>
          </a:p>
        </p:txBody>
      </p:sp>
    </p:spTree>
    <p:extLst>
      <p:ext uri="{BB962C8B-B14F-4D97-AF65-F5344CB8AC3E}">
        <p14:creationId xmlns:p14="http://schemas.microsoft.com/office/powerpoint/2010/main" val="32991101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a:t>
            </a:fld>
            <a:endParaRPr lang="fr-FR"/>
          </a:p>
        </p:txBody>
      </p:sp>
    </p:spTree>
    <p:extLst>
      <p:ext uri="{BB962C8B-B14F-4D97-AF65-F5344CB8AC3E}">
        <p14:creationId xmlns:p14="http://schemas.microsoft.com/office/powerpoint/2010/main" val="23691498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a:t>
            </a:fld>
            <a:endParaRPr lang="fr-FR"/>
          </a:p>
        </p:txBody>
      </p:sp>
    </p:spTree>
    <p:extLst>
      <p:ext uri="{BB962C8B-B14F-4D97-AF65-F5344CB8AC3E}">
        <p14:creationId xmlns:p14="http://schemas.microsoft.com/office/powerpoint/2010/main" val="39639014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a:t>
            </a:fld>
            <a:endParaRPr lang="fr-FR"/>
          </a:p>
        </p:txBody>
      </p:sp>
    </p:spTree>
    <p:extLst>
      <p:ext uri="{BB962C8B-B14F-4D97-AF65-F5344CB8AC3E}">
        <p14:creationId xmlns:p14="http://schemas.microsoft.com/office/powerpoint/2010/main" val="41392642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9935669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32778767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7655380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31741140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70371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66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a:t>
            </a:fld>
            <a:endParaRPr lang="fr-FR"/>
          </a:p>
        </p:txBody>
      </p:sp>
    </p:spTree>
    <p:extLst>
      <p:ext uri="{BB962C8B-B14F-4D97-AF65-F5344CB8AC3E}">
        <p14:creationId xmlns:p14="http://schemas.microsoft.com/office/powerpoint/2010/main" val="33721523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27495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52193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00885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22620831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1079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2789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34261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5761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29264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3712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23028430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9068995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1892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78483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2676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0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slide" Target="slide144.xml"/><Relationship Id="rId3" Type="http://schemas.openxmlformats.org/officeDocument/2006/relationships/hyperlink" Target="http://ppt/slides/slide3.xml" TargetMode="External"/><Relationship Id="rId7" Type="http://schemas.openxmlformats.org/officeDocument/2006/relationships/slide" Target="slide142.xm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slide" Target="slide136.xml"/><Relationship Id="rId5" Type="http://schemas.openxmlformats.org/officeDocument/2006/relationships/slide" Target="slide130.xml"/><Relationship Id="rId4" Type="http://schemas.openxmlformats.org/officeDocument/2006/relationships/slide" Target="slide12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slide" Target="slide175.xml"/><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8" Type="http://schemas.openxmlformats.org/officeDocument/2006/relationships/slide" Target="slide172.xml"/><Relationship Id="rId3" Type="http://schemas.openxmlformats.org/officeDocument/2006/relationships/hyperlink" Target="http://ppt/slides/slide3.xml" TargetMode="External"/><Relationship Id="rId7" Type="http://schemas.openxmlformats.org/officeDocument/2006/relationships/slide" Target="slide169.xml"/><Relationship Id="rId2" Type="http://schemas.openxmlformats.org/officeDocument/2006/relationships/notesSlide" Target="../notesSlides/notesSlide152.xml"/><Relationship Id="rId1" Type="http://schemas.openxmlformats.org/officeDocument/2006/relationships/slideLayout" Target="../slideLayouts/slideLayout2.xml"/><Relationship Id="rId6" Type="http://schemas.openxmlformats.org/officeDocument/2006/relationships/slide" Target="slide163.xml"/><Relationship Id="rId5" Type="http://schemas.openxmlformats.org/officeDocument/2006/relationships/slide" Target="slide157.xml"/><Relationship Id="rId4" Type="http://schemas.openxmlformats.org/officeDocument/2006/relationships/slide" Target="slide15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slide" Target="slide201.xml"/><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8" Type="http://schemas.openxmlformats.org/officeDocument/2006/relationships/slide" Target="slide198.xml"/><Relationship Id="rId3" Type="http://schemas.openxmlformats.org/officeDocument/2006/relationships/hyperlink" Target="http://ppt/slides/slide3.xml" TargetMode="External"/><Relationship Id="rId7" Type="http://schemas.openxmlformats.org/officeDocument/2006/relationships/slide" Target="slide196.xml"/><Relationship Id="rId2" Type="http://schemas.openxmlformats.org/officeDocument/2006/relationships/notesSlide" Target="../notesSlides/notesSlide180.xml"/><Relationship Id="rId1" Type="http://schemas.openxmlformats.org/officeDocument/2006/relationships/slideLayout" Target="../slideLayouts/slideLayout2.xml"/><Relationship Id="rId6" Type="http://schemas.openxmlformats.org/officeDocument/2006/relationships/slide" Target="slide190.xml"/><Relationship Id="rId5" Type="http://schemas.openxmlformats.org/officeDocument/2006/relationships/slide" Target="slide184.xml"/><Relationship Id="rId4" Type="http://schemas.openxmlformats.org/officeDocument/2006/relationships/slide" Target="slide185.xml"/><Relationship Id="rId9" Type="http://schemas.openxmlformats.org/officeDocument/2006/relationships/slide" Target="slide18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06.xml"/><Relationship Id="rId3" Type="http://schemas.openxmlformats.org/officeDocument/2006/relationships/slide" Target="slide67.xml"/><Relationship Id="rId7" Type="http://schemas.openxmlformats.org/officeDocument/2006/relationships/slide" Target="slide18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52.xml"/><Relationship Id="rId5" Type="http://schemas.openxmlformats.org/officeDocument/2006/relationships/slide" Target="slide125.xml"/><Relationship Id="rId10" Type="http://schemas.openxmlformats.org/officeDocument/2006/relationships/slide" Target="slide35.xml"/><Relationship Id="rId4" Type="http://schemas.openxmlformats.org/officeDocument/2006/relationships/slide" Target="slide98.xml"/><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200.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slide" Target="slide257.xml"/><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8.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hyperlink" Target="http://ppt/slides/slide3.xml" TargetMode="External"/><Relationship Id="rId7" Type="http://schemas.openxmlformats.org/officeDocument/2006/relationships/slide" Target="slide5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43.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hyperlink" Target="http://ppt/slides/slide3.xml" TargetMode="External"/><Relationship Id="rId7" Type="http://schemas.openxmlformats.org/officeDocument/2006/relationships/slide" Target="slide84.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6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hyperlink" Target="http://ppt/slides/slide3.xml" TargetMode="External"/><Relationship Id="rId7" Type="http://schemas.openxmlformats.org/officeDocument/2006/relationships/slide" Target="slide115.xml"/><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slide" Target="slide103.xml"/><Relationship Id="rId4" Type="http://schemas.openxmlformats.org/officeDocument/2006/relationships/slide" Target="slide9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564904"/>
            <a:ext cx="11305256" cy="2160240"/>
          </a:xfrm>
          <a:prstGeom prst="rect">
            <a:avLst/>
          </a:prstGeom>
        </p:spPr>
        <p:txBody>
          <a:bodyPr vert="horz" lIns="91440" tIns="45720" rIns="91440" bIns="45720" rtlCol="0" anchor="ctr">
            <a:noAutofit/>
          </a:bodyPr>
          <a:lstStyle/>
          <a:p>
            <a:pPr algn="ctr"/>
            <a:r>
              <a:rPr lang="ar-SA" sz="4400" b="1" dirty="0">
                <a:solidFill>
                  <a:srgbClr val="C00000"/>
                </a:solidFill>
                <a:latin typeface="Times New Roman" panose="02020603050405020304" pitchFamily="18" charset="0"/>
              </a:rPr>
              <a:t>صلوات الساعة التاسعة والحادية عشر من يوم أحد الشعانين</a:t>
            </a:r>
          </a:p>
          <a:p>
            <a:pPr algn="ctr"/>
            <a:r>
              <a:rPr lang="fr-FR" sz="4400" b="1" dirty="0">
                <a:solidFill>
                  <a:srgbClr val="C00000"/>
                </a:solidFill>
                <a:latin typeface="Times New Roman" panose="02020603050405020304" pitchFamily="18" charset="0"/>
              </a:rPr>
              <a:t> </a:t>
            </a:r>
            <a:r>
              <a:rPr lang="ar-SA" sz="4400" b="1" dirty="0">
                <a:solidFill>
                  <a:srgbClr val="C00000"/>
                </a:solidFill>
                <a:latin typeface="Times New Roman" panose="02020603050405020304" pitchFamily="18" charset="0"/>
              </a:rPr>
              <a:t>صلوات ليلة الإثنين </a:t>
            </a:r>
            <a:r>
              <a:rPr lang="fr-FR" sz="4000" b="1" dirty="0">
                <a:solidFill>
                  <a:srgbClr val="C00000"/>
                </a:solidFill>
                <a:latin typeface="NewCaledoniaLTStd-SemiBd"/>
              </a:rPr>
              <a:t>	</a:t>
            </a:r>
            <a:endParaRPr lang="fr-FR"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srgbClr val="C00000"/>
                </a:solidFill>
                <a:latin typeface="Castellar" panose="020A0402060406010301" pitchFamily="18" charset="0"/>
              </a:rPr>
              <a:t>Prières des 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&amp; 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heures du dimanche des rameaux</a:t>
            </a:r>
          </a:p>
          <a:p>
            <a:endParaRPr lang="fr-FR" sz="2400" b="1" dirty="0">
              <a:solidFill>
                <a:srgbClr val="C00000"/>
              </a:solidFill>
              <a:latin typeface="Castellar" panose="020A0402060406010301" pitchFamily="18" charset="0"/>
            </a:endParaRPr>
          </a:p>
          <a:p>
            <a:r>
              <a:rPr lang="fr-FR" sz="2400" b="1" dirty="0">
                <a:solidFill>
                  <a:srgbClr val="C00000"/>
                </a:solidFill>
                <a:latin typeface="Castellar" panose="020A0402060406010301" pitchFamily="18" charset="0"/>
              </a:rPr>
              <a:t>Prière de la veille du LUNDI saint</a:t>
            </a:r>
          </a:p>
        </p:txBody>
      </p:sp>
      <p:sp>
        <p:nvSpPr>
          <p:cNvPr id="4" name="Titre 1">
            <a:extLst>
              <a:ext uri="{FF2B5EF4-FFF2-40B4-BE49-F238E27FC236}">
                <a16:creationId xmlns:a16="http://schemas.microsoft.com/office/drawing/2014/main" id="{A912784F-2253-4795-AB36-9A1A177E8B48}"/>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te renouvellera par son amour; il dansera pour toi avec des cris de joie, comme aux jours de fête. J'ai écarté de toi le malheur, pour que tu ne portes plus l'opprobre. Me voici à l'œuvre avec tous tes oppresseurs. En ce temps-là, je sauverai les éclopées, je rallierai les égarées, et je leur attirerai louange et renommée par toute la terre, quand j'accomplirai leur restauration. </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ويجددك في محبته. ويبتهج بك متهللًا كما في يوم عيد. وأبناءك المتفرقين أجمعهم لئلا يكون لك عار عليهم. </a:t>
            </a:r>
            <a:r>
              <a:rPr lang="ar-SA" sz="3600" b="1" dirty="0" err="1">
                <a:latin typeface="Times New Roman" panose="02020603050405020304" pitchFamily="18" charset="0"/>
              </a:rPr>
              <a:t>هأنذا</a:t>
            </a:r>
            <a:r>
              <a:rPr lang="ar-SA" sz="3600" b="1" dirty="0">
                <a:latin typeface="Times New Roman" panose="02020603050405020304" pitchFamily="18" charset="0"/>
              </a:rPr>
              <a:t> في ذلك اليوم أقتل جميع الذين أحزنوك يقول الرب.</a:t>
            </a:r>
            <a:r>
              <a:rPr lang="fr-FR" sz="3600" b="1" dirty="0">
                <a:latin typeface="Times New Roman" panose="02020603050405020304" pitchFamily="18" charset="0"/>
              </a:rPr>
              <a:t> </a:t>
            </a:r>
            <a:r>
              <a:rPr lang="ar-AE" sz="3600" b="1" dirty="0">
                <a:latin typeface="Times New Roman" panose="02020603050405020304" pitchFamily="18" charset="0"/>
              </a:rPr>
              <a:t>في ذلك الوقت أنجى التي ضايقوها. وأقبل إلى</a:t>
            </a:r>
            <a:r>
              <a:rPr lang="ar-EG" sz="3600" b="1" dirty="0">
                <a:latin typeface="Times New Roman" panose="02020603050405020304" pitchFamily="18" charset="0"/>
              </a:rPr>
              <a:t>ّ</a:t>
            </a:r>
            <a:r>
              <a:rPr lang="ar-AE" sz="3600" b="1" dirty="0">
                <a:latin typeface="Times New Roman" panose="02020603050405020304" pitchFamily="18" charset="0"/>
              </a:rPr>
              <a:t> التي طردوها وأجعل بنيها في مجد</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AE" sz="3600" b="1" dirty="0">
                <a:latin typeface="Times New Roman" panose="02020603050405020304" pitchFamily="18" charset="0"/>
              </a:rPr>
              <a:t>فيكون لهم </a:t>
            </a:r>
            <a:r>
              <a:rPr lang="ar-EG" sz="3600" b="1" dirty="0">
                <a:latin typeface="Times New Roman" panose="02020603050405020304" pitchFamily="18" charset="0"/>
              </a:rPr>
              <a:t>إ</a:t>
            </a:r>
            <a:r>
              <a:rPr lang="ar-AE" sz="3600" b="1" dirty="0">
                <a:latin typeface="Times New Roman" panose="02020603050405020304" pitchFamily="18" charset="0"/>
              </a:rPr>
              <a:t>سم في كل </a:t>
            </a:r>
            <a:r>
              <a:rPr lang="ar-AE" sz="3600" b="1" dirty="0" err="1">
                <a:latin typeface="Times New Roman" panose="02020603050405020304" pitchFamily="18" charset="0"/>
              </a:rPr>
              <a:t>الأرض.</a:t>
            </a:r>
            <a:r>
              <a:rPr lang="ar-AE" sz="3600" b="1" dirty="0">
                <a:latin typeface="Times New Roman" panose="02020603050405020304" pitchFamily="18" charset="0"/>
              </a:rPr>
              <a:t> </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5736805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Jour de fureur, ce jour-là! Jour de détresse et de tribulation, jour de désolation et de dévastation, jour d'obscurité et de sombres nuages, jour de nuées et de ténèbres, jour de sonneries de cor et de cris de guerre contre les villes fortes et les hautes tours d'angle. Je livrerai les hommes à la détresse et ils iront comme des aveugles parce qu'ils ont péché contre le Seigneur; leur sang sera répandu comme de la poussière,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ذلك اليوم يوم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غضب،</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شدة و</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ضيق</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عدم رحمة وهلاك،</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 ظلام و</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ضباب،</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غمام وقتام،</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صافور</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صراخ</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المدن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الحص</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نة</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وعلى ال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زوايا العالية،</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ضايق الناس فيمشون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كالعمي</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نهم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خط</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الرب فيسفح دمهم كالتراب</a:t>
            </a:r>
            <a:endParaRPr kumimoji="0" lang="ar-SA"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07039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leurs cadavres jetés comme des ordures. Ni leur argent, ni leur or ne pourront les sauver. Au jour de la colère du Seigneur, au feu de sa jalousie, toute la terre sera dévorée. Car il va détruire, oui, exterminer tous les habitants de la terre. Amoncelez-vous, amoncelez-vous, ô nation sans honte, avant que vous ne soyez chassés comme la balle qui disparaît en un jour, avant que ne vienne sur vous l'ardente colère du Seigneur,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ولحمهم كالجلة</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فضتهم ولا ذهبهم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يقدر أن يخلصهم</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 يوم غضب الرب</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بنار غيرته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تٌفنى</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 كلها</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ي</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قض</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اء</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سريع</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على جميع</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سكان ال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إجتمعوا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إحتشدوا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يها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الجهلة،</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قبل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 تصيروا كالزهرة العابرة،</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قبل ان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يدرككم غضب الرب،</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60392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avant que ne vienne sur vous le jour de la colère du Seigneur. Cherchez le Seigneur, vous tous les humbles de la terre, qui accomplissez ses ordonnances. Cherchez la justice, cherchez l'humilité: peut-être serez-vous à l'abri au jour de la colère du Seigneur.</a:t>
            </a:r>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قبل ان ي</a:t>
            </a:r>
            <a:r>
              <a:rPr kumimoji="0" lang="ar-EG"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تي</a:t>
            </a:r>
            <a:r>
              <a:rPr kumimoji="0" lang="ar-SA"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عليكم يوم سخط الرب</a:t>
            </a:r>
            <a:r>
              <a:rPr kumimoji="0" lang="ar-EG" sz="3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اطلبوا الرب يا جميع متواضعي الأرض. اصنعوا الحكم واطلبوا العدل وجاوبوا بهما لعلكم تستترون في يوم </a:t>
            </a:r>
            <a:r>
              <a:rPr kumimoji="0" lang="ar-EG"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رجز</a:t>
            </a:r>
            <a:r>
              <a:rPr kumimoji="0" lang="ar-SA"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a:t>
            </a:r>
            <a:endParaRPr kumimoji="0" lang="fr-FR"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86128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lundi saint </a:t>
            </a:r>
            <a:r>
              <a:rPr lang="fr-FR" sz="3600" b="1" dirty="0">
                <a:latin typeface="Book Antiqua" panose="02040602050305030304" pitchFamily="18" charset="0"/>
              </a:rPr>
              <a:t>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908720"/>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الثالثة من ليلة الإثنين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253805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22026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dirty="0">
                <a:latin typeface="Athanasius" pitchFamily="2" charset="0"/>
              </a:rPr>
              <a:t>No\</a:t>
            </a:r>
            <a:r>
              <a:rPr lang="en-US" sz="4400" dirty="0" err="1">
                <a:latin typeface="Athanasius" pitchFamily="2" charset="0"/>
              </a:rPr>
              <a:t>em</a:t>
            </a:r>
            <a:r>
              <a:rPr lang="en-US" sz="4400" dirty="0">
                <a:latin typeface="Athanasius" pitchFamily="2" charset="0"/>
              </a:rPr>
              <a:t> `</a:t>
            </a:r>
            <a:r>
              <a:rPr lang="en-US" sz="4400" dirty="0" err="1">
                <a:latin typeface="Athanasius" pitchFamily="2" charset="0"/>
              </a:rPr>
              <a:t>mpeklaoc</a:t>
            </a:r>
            <a:r>
              <a:rPr lang="en-US" sz="4400" dirty="0">
                <a:latin typeface="Athanasius" pitchFamily="2" charset="0"/>
              </a:rPr>
              <a:t> `</a:t>
            </a:r>
            <a:r>
              <a:rPr lang="en-US" sz="4400" dirty="0" err="1">
                <a:latin typeface="Athanasius" pitchFamily="2" charset="0"/>
              </a:rPr>
              <a:t>cmou</a:t>
            </a:r>
            <a:r>
              <a:rPr lang="en-US" sz="4400" dirty="0">
                <a:latin typeface="Athanasius" pitchFamily="2" charset="0"/>
              </a:rPr>
              <a:t> `</a:t>
            </a:r>
            <a:r>
              <a:rPr lang="en-US" sz="4400" dirty="0" err="1">
                <a:latin typeface="Athanasius" pitchFamily="2" charset="0"/>
              </a:rPr>
              <a:t>etek`klhronomi`a</a:t>
            </a:r>
            <a:r>
              <a:rPr lang="en-US" sz="4400" dirty="0">
                <a:latin typeface="Athanasius" pitchFamily="2" charset="0"/>
              </a:rPr>
              <a:t> &gt; `</a:t>
            </a:r>
            <a:r>
              <a:rPr lang="en-US" sz="4400" dirty="0" err="1">
                <a:latin typeface="Athanasius" pitchFamily="2" charset="0"/>
              </a:rPr>
              <a:t>amoni</a:t>
            </a:r>
            <a:r>
              <a:rPr lang="en-US" sz="4400" dirty="0">
                <a:latin typeface="Athanasius" pitchFamily="2" charset="0"/>
              </a:rPr>
              <a:t> `</a:t>
            </a:r>
            <a:r>
              <a:rPr lang="en-US" sz="4400" dirty="0" err="1">
                <a:latin typeface="Athanasius" pitchFamily="2" charset="0"/>
              </a:rPr>
              <a:t>mmwou</a:t>
            </a:r>
            <a:r>
              <a:rPr lang="en-US" sz="4400" dirty="0">
                <a:latin typeface="Athanasius" pitchFamily="2" charset="0"/>
              </a:rPr>
              <a:t> </a:t>
            </a:r>
            <a:r>
              <a:rPr lang="en-US" sz="4400" dirty="0" err="1">
                <a:latin typeface="Athanasius" pitchFamily="2" charset="0"/>
              </a:rPr>
              <a:t>sacou</a:t>
            </a:r>
            <a:r>
              <a:rPr lang="en-US" sz="4400" dirty="0">
                <a:latin typeface="Athanasius" pitchFamily="2" charset="0"/>
              </a:rPr>
              <a:t> ]a `</a:t>
            </a:r>
            <a:r>
              <a:rPr lang="en-US" sz="4400" dirty="0" err="1">
                <a:latin typeface="Athanasius" pitchFamily="2" charset="0"/>
              </a:rPr>
              <a:t>ene</a:t>
            </a:r>
            <a:r>
              <a:rPr lang="en-US" sz="4400" dirty="0">
                <a:latin typeface="Athanasius" pitchFamily="2" charset="0"/>
              </a:rPr>
              <a:t>\ &gt; </a:t>
            </a:r>
            <a:r>
              <a:rPr lang="en-US" sz="4400" dirty="0" err="1">
                <a:latin typeface="Athanasius" pitchFamily="2" charset="0"/>
              </a:rPr>
              <a:t>cwtem</a:t>
            </a:r>
            <a:r>
              <a:rPr lang="en-US" sz="4400" dirty="0">
                <a:latin typeface="Athanasius" pitchFamily="2" charset="0"/>
              </a:rPr>
              <a:t> </a:t>
            </a:r>
            <a:r>
              <a:rPr lang="en-US" sz="4400" dirty="0" err="1">
                <a:latin typeface="Athanasius" pitchFamily="2" charset="0"/>
              </a:rPr>
              <a:t>Psoic</a:t>
            </a:r>
            <a:r>
              <a:rPr lang="en-US" sz="4400" dirty="0">
                <a:latin typeface="Athanasius" pitchFamily="2" charset="0"/>
              </a:rPr>
              <a:t> `e`p`'</a:t>
            </a:r>
            <a:r>
              <a:rPr lang="en-US" sz="4400" dirty="0" err="1">
                <a:latin typeface="Athanasius" pitchFamily="2" charset="0"/>
              </a:rPr>
              <a:t>rwou</a:t>
            </a:r>
            <a:r>
              <a:rPr lang="en-US" sz="4400" dirty="0">
                <a:latin typeface="Athanasius" pitchFamily="2" charset="0"/>
              </a:rPr>
              <a:t> `</a:t>
            </a:r>
            <a:r>
              <a:rPr lang="en-US" sz="4400" dirty="0" err="1">
                <a:latin typeface="Athanasius" pitchFamily="2" charset="0"/>
              </a:rPr>
              <a:t>èntepatwb</a:t>
            </a:r>
            <a:r>
              <a:rPr lang="en-US" sz="4400" dirty="0">
                <a:latin typeface="Athanasius" pitchFamily="2" charset="0"/>
              </a:rPr>
              <a:t>\ &gt; '</a:t>
            </a:r>
            <a:r>
              <a:rPr lang="en-US" sz="4400" dirty="0" err="1">
                <a:latin typeface="Athanasius" pitchFamily="2" charset="0"/>
              </a:rPr>
              <a:t>en</a:t>
            </a:r>
            <a:r>
              <a:rPr lang="en-US" sz="4400" dirty="0">
                <a:latin typeface="Athanasius" pitchFamily="2" charset="0"/>
              </a:rPr>
              <a:t> `</a:t>
            </a:r>
            <a:r>
              <a:rPr lang="en-US" sz="4400" dirty="0" err="1">
                <a:latin typeface="Athanasius" pitchFamily="2" charset="0"/>
              </a:rPr>
              <a:t>èpjintatwb</a:t>
            </a:r>
            <a:r>
              <a:rPr lang="en-US" sz="4400" dirty="0">
                <a:latin typeface="Athanasius" pitchFamily="2" charset="0"/>
              </a:rPr>
              <a:t>\ </a:t>
            </a:r>
            <a:r>
              <a:rPr lang="en-US" sz="4400" dirty="0" err="1">
                <a:latin typeface="Athanasius" pitchFamily="2" charset="0"/>
              </a:rPr>
              <a:t>oubhk</a:t>
            </a:r>
            <a:r>
              <a:rPr lang="en-US" sz="4400" dirty="0">
                <a:latin typeface="Athanasius" pitchFamily="2" charset="0"/>
              </a:rPr>
              <a:t> &gt; `</a:t>
            </a:r>
            <a:r>
              <a:rPr lang="en-US" sz="4400" dirty="0" err="1">
                <a:solidFill>
                  <a:srgbClr val="C00000"/>
                </a:solidFill>
                <a:latin typeface="Athanasius" pitchFamily="2" charset="0"/>
              </a:rPr>
              <a:t>allhloui`a</a:t>
            </a:r>
            <a:r>
              <a:rPr lang="en-US" sz="4400" dirty="0">
                <a:solidFill>
                  <a:srgbClr val="C00000"/>
                </a:solidFill>
                <a:latin typeface="Athanasius" pitchFamily="2" charset="0"/>
              </a:rPr>
              <a:t>.</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٢٧</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١٠</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خَلِّصْ شَعْبَكَ، بَارِكْ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مِيرَاثَكَ،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رعهم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رفعهم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الأبد.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رب صوت تضرعي إذ أبتهل إليكَ</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27 : 10 et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Sauve Ton peuple, bénis Ton héritage, veille sur lui, </a:t>
            </a:r>
            <a:r>
              <a:rPr kumimoji="0" lang="fr-FR" sz="2800" b="1" i="0" u="none" strike="noStrike" kern="1200" cap="none" spc="0" normalizeH="0" baseline="0" noProof="0" dirty="0" err="1">
                <a:ln>
                  <a:noFill/>
                </a:ln>
                <a:solidFill>
                  <a:prstClr val="black"/>
                </a:solidFill>
                <a:effectLst/>
                <a:uLnTx/>
                <a:uFillTx/>
                <a:latin typeface="Calibri"/>
                <a:ea typeface="+mn-ea"/>
                <a:cs typeface="+mn-cs"/>
              </a:rPr>
              <a:t>porte-le</a:t>
            </a:r>
            <a:r>
              <a:rPr kumimoji="0" lang="fr-FR" sz="2800" b="1" i="0" u="none" strike="noStrike" kern="1200" cap="none" spc="0" normalizeH="0" baseline="0" noProof="0" dirty="0">
                <a:ln>
                  <a:noFill/>
                </a:ln>
                <a:solidFill>
                  <a:prstClr val="black"/>
                </a:solidFill>
                <a:effectLst/>
                <a:uLnTx/>
                <a:uFillTx/>
                <a:latin typeface="Calibri"/>
                <a:ea typeface="+mn-ea"/>
                <a:cs typeface="+mn-cs"/>
              </a:rPr>
              <a:t> toujours. Entends, Seigneur, la voix de ma prière quand je crie vers Toi.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3675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ce temps-là, je vous guiderai, au temps où je vous rassemblerai; alors je vous donnerai louange et renommée parmi tous les peuples de la terre, quand j'accomplirai votre restauration sous vos yeux, dit le Seigneur. </a:t>
            </a:r>
            <a:endParaRPr lang="ar-EG" sz="2800" b="1" dirty="0"/>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ويخزى في ذلك الحين أعداؤك. لما أحسن عليكم وأقبلكم إلى</a:t>
            </a:r>
            <a:r>
              <a:rPr lang="ar-EG" sz="3600" b="1" dirty="0">
                <a:latin typeface="Times New Roman" panose="02020603050405020304" pitchFamily="18" charset="0"/>
              </a:rPr>
              <a:t>ّ</a:t>
            </a:r>
            <a:r>
              <a:rPr lang="ar-AE" sz="3600" b="1" dirty="0" err="1">
                <a:latin typeface="Times New Roman" panose="02020603050405020304" pitchFamily="18" charset="0"/>
              </a:rPr>
              <a:t>.</a:t>
            </a:r>
            <a:r>
              <a:rPr lang="ar-AE" sz="3600" b="1" dirty="0">
                <a:latin typeface="Times New Roman" panose="02020603050405020304" pitchFamily="18" charset="0"/>
              </a:rPr>
              <a:t> ف</a:t>
            </a:r>
            <a:r>
              <a:rPr lang="ar-EG" sz="3600" b="1" dirty="0">
                <a:latin typeface="Times New Roman" panose="02020603050405020304" pitchFamily="18" charset="0"/>
              </a:rPr>
              <a:t>إ</a:t>
            </a:r>
            <a:r>
              <a:rPr lang="ar-AE" sz="3600" b="1" dirty="0">
                <a:latin typeface="Times New Roman" panose="02020603050405020304" pitchFamily="18" charset="0"/>
              </a:rPr>
              <a:t>نى أعطيكم </a:t>
            </a:r>
            <a:r>
              <a:rPr lang="ar-EG" sz="3600" b="1" dirty="0">
                <a:latin typeface="Times New Roman" panose="02020603050405020304" pitchFamily="18" charset="0"/>
              </a:rPr>
              <a:t>إ</a:t>
            </a:r>
            <a:r>
              <a:rPr lang="ar-AE" sz="3600" b="1" dirty="0">
                <a:latin typeface="Times New Roman" panose="02020603050405020304" pitchFamily="18" charset="0"/>
              </a:rPr>
              <a:t>سما</a:t>
            </a:r>
            <a:r>
              <a:rPr lang="ar-EG" sz="3600" b="1" dirty="0">
                <a:latin typeface="Times New Roman" panose="02020603050405020304" pitchFamily="18" charset="0"/>
              </a:rPr>
              <a:t>ً</a:t>
            </a:r>
            <a:r>
              <a:rPr lang="ar-AE" sz="3600" b="1" dirty="0">
                <a:latin typeface="Times New Roman" panose="02020603050405020304" pitchFamily="18" charset="0"/>
              </a:rPr>
              <a:t> ومجدا</a:t>
            </a:r>
            <a:r>
              <a:rPr lang="ar-EG" sz="3600" b="1" dirty="0">
                <a:latin typeface="Times New Roman" panose="02020603050405020304" pitchFamily="18" charset="0"/>
              </a:rPr>
              <a:t>ً</a:t>
            </a:r>
            <a:r>
              <a:rPr lang="ar-AE" sz="3600" b="1" dirty="0">
                <a:latin typeface="Times New Roman" panose="02020603050405020304" pitchFamily="18" charset="0"/>
              </a:rPr>
              <a:t> في كل شعوب </a:t>
            </a:r>
            <a:r>
              <a:rPr lang="ar-AE" sz="3600" b="1" dirty="0" err="1">
                <a:latin typeface="Times New Roman" panose="02020603050405020304" pitchFamily="18" charset="0"/>
              </a:rPr>
              <a:t>الأرض.</a:t>
            </a:r>
            <a:r>
              <a:rPr lang="ar-AE" sz="3600" b="1" dirty="0">
                <a:latin typeface="Times New Roman" panose="02020603050405020304" pitchFamily="18" charset="0"/>
              </a:rPr>
              <a:t> عندما أرد سبيكم أمام عيونكم يقول الرب. </a:t>
            </a:r>
            <a:endParaRPr lang="fr-FR" sz="3600" b="1" dirty="0">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r>
              <a:rPr lang="ar-SA" sz="3600" b="1" dirty="0">
                <a:solidFill>
                  <a:srgbClr val="C00000"/>
                </a:solidFill>
                <a:latin typeface="Times New Roman" panose="02020603050405020304" pitchFamily="18" charset="0"/>
              </a:rPr>
              <a:t> م</a:t>
            </a:r>
            <a:r>
              <a:rPr lang="ar-EG" sz="3600" b="1" dirty="0">
                <a:solidFill>
                  <a:srgbClr val="C00000"/>
                </a:solidFill>
                <a:latin typeface="Times New Roman" panose="02020603050405020304" pitchFamily="18" charset="0"/>
              </a:rPr>
              <a:t>جد</a:t>
            </a:r>
            <a:r>
              <a:rPr lang="ar-SA" sz="3600" b="1" dirty="0">
                <a:solidFill>
                  <a:srgbClr val="C00000"/>
                </a:solidFill>
                <a:latin typeface="Times New Roman" panose="02020603050405020304" pitchFamily="18" charset="0"/>
              </a:rPr>
              <a:t>ا</a:t>
            </a:r>
            <a:r>
              <a:rPr lang="ar-EG" sz="3600" b="1" dirty="0">
                <a:solidFill>
                  <a:srgbClr val="C00000"/>
                </a:solidFill>
                <a:latin typeface="Times New Roman" panose="02020603050405020304" pitchFamily="18" charset="0"/>
              </a:rPr>
              <a:t>ً</a:t>
            </a:r>
            <a:r>
              <a:rPr lang="ar-SA" sz="3600" b="1" dirty="0">
                <a:solidFill>
                  <a:srgbClr val="C00000"/>
                </a:solidFill>
                <a:latin typeface="Times New Roman" panose="02020603050405020304" pitchFamily="18" charset="0"/>
              </a:rPr>
              <a:t> للثالوث الأقدس إلهنا آمين.</a:t>
            </a:r>
            <a:endParaRPr lang="ar-SA" sz="3600"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8553256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Luc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EG"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a:t>
            </a:r>
            <a:r>
              <a:rPr kumimoji="0" lang="ar-SA"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Loukan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sz="2800" b="1" dirty="0" err="1">
                <a:solidFill>
                  <a:srgbClr val="C00000"/>
                </a:solidFill>
                <a:latin typeface="Athanasius" pitchFamily="2" charset="0"/>
              </a:rPr>
              <a:t>Loukan</a:t>
            </a:r>
            <a:r>
              <a:rPr lang="en-US" sz="2800" b="1" dirty="0">
                <a:solidFill>
                  <a:srgbClr val="C00000"/>
                </a:solidFill>
                <a:latin typeface="Athanasius" pitchFamily="2" charset="0"/>
              </a:rPr>
              <a:t> Kev q&gt; </a:t>
            </a:r>
            <a:r>
              <a:rPr lang="en-US" sz="2800" b="1" dirty="0" err="1">
                <a:solidFill>
                  <a:srgbClr val="C00000"/>
                </a:solidFill>
                <a:latin typeface="Athanasius" pitchFamily="2" charset="0"/>
              </a:rPr>
              <a:t>i</a:t>
            </a:r>
            <a:r>
              <a:rPr lang="en-US" sz="2800" b="1" dirty="0">
                <a:solidFill>
                  <a:srgbClr val="C00000"/>
                </a:solidFill>
                <a:latin typeface="Athanasius" pitchFamily="2" charset="0"/>
              </a:rPr>
              <a:t>/h/&gt; k/b/</a:t>
            </a:r>
            <a:endParaRPr lang="fr-FR" sz="2800"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ac]</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efxh</a:t>
            </a:r>
            <a:r>
              <a:rPr lang="en-US" sz="2800" b="1" dirty="0">
                <a:latin typeface="Athanasius" pitchFamily="2" charset="0"/>
              </a:rPr>
              <a:t> </a:t>
            </a:r>
            <a:r>
              <a:rPr lang="en-US" sz="2800" b="1" dirty="0" err="1">
                <a:latin typeface="Athanasius" pitchFamily="2" charset="0"/>
              </a:rPr>
              <a:t>ca`èpca</a:t>
            </a:r>
            <a:r>
              <a:rPr lang="en-US" sz="2800" b="1" dirty="0">
                <a:latin typeface="Athanasius" pitchFamily="2" charset="0"/>
              </a:rPr>
              <a:t> `</a:t>
            </a:r>
            <a:r>
              <a:rPr lang="en-US" sz="2800" b="1" dirty="0" err="1">
                <a:latin typeface="Athanasius" pitchFamily="2" charset="0"/>
              </a:rPr>
              <a:t>èmmauatf</a:t>
            </a:r>
            <a:r>
              <a:rPr lang="en-US" sz="2800" b="1" dirty="0">
                <a:latin typeface="Athanasius" pitchFamily="2" charset="0"/>
              </a:rPr>
              <a:t> </a:t>
            </a:r>
            <a:r>
              <a:rPr lang="en-US" sz="2800" b="1" dirty="0" err="1">
                <a:latin typeface="Athanasius" pitchFamily="2" charset="0"/>
              </a:rPr>
              <a:t>eferproceuxecqe</a:t>
            </a:r>
            <a:r>
              <a:rPr lang="en-US" sz="2800" b="1" dirty="0">
                <a:latin typeface="Athanasius" pitchFamily="2" charset="0"/>
              </a:rPr>
              <a:t> </a:t>
            </a:r>
            <a:r>
              <a:rPr lang="en-US" sz="2800" b="1" dirty="0" err="1">
                <a:latin typeface="Athanasius" pitchFamily="2" charset="0"/>
              </a:rPr>
              <a:t>nauxi</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nefmaqhthc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enou</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èare</a:t>
            </a:r>
            <a:r>
              <a:rPr lang="en-US" sz="2800" b="1" dirty="0">
                <a:latin typeface="Athanasius" pitchFamily="2" charset="0"/>
              </a:rPr>
              <a:t> </a:t>
            </a:r>
            <a:r>
              <a:rPr lang="en-US" sz="2800" b="1" dirty="0" err="1">
                <a:latin typeface="Athanasius" pitchFamily="2" charset="0"/>
              </a:rPr>
              <a:t>nimh</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nim</a:t>
            </a:r>
            <a:r>
              <a:rPr lang="en-US" sz="2800" b="1" dirty="0">
                <a:latin typeface="Athanasius" pitchFamily="2" charset="0"/>
              </a:rPr>
              <a:t>&gt; `</a:t>
            </a:r>
            <a:r>
              <a:rPr lang="en-US" sz="2800" b="1" dirty="0" err="1">
                <a:latin typeface="Athanasius" pitchFamily="2" charset="0"/>
              </a:rPr>
              <a:t>ènqwou</a:t>
            </a:r>
            <a:r>
              <a:rPr lang="en-US" sz="2800" b="1" dirty="0">
                <a:latin typeface="Athanasius" pitchFamily="2" charset="0"/>
              </a:rPr>
              <a:t> de `</a:t>
            </a:r>
            <a:r>
              <a:rPr lang="en-US" sz="2800" b="1" dirty="0" err="1">
                <a:latin typeface="Athanasius" pitchFamily="2" charset="0"/>
              </a:rPr>
              <a:t>èetau`èerouw</a:t>
            </a:r>
            <a:r>
              <a:rPr lang="en-US" sz="2800" b="1" dirty="0">
                <a:latin typeface="Athanasius" pitchFamily="2" charset="0"/>
              </a:rPr>
              <a:t>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Iwannhc</a:t>
            </a:r>
            <a:r>
              <a:rPr lang="en-US" sz="2800" b="1" dirty="0">
                <a:latin typeface="Athanasius" pitchFamily="2" charset="0"/>
              </a:rPr>
              <a:t> </a:t>
            </a:r>
            <a:r>
              <a:rPr lang="en-US" sz="2800" b="1" dirty="0" err="1">
                <a:latin typeface="Athanasius" pitchFamily="2" charset="0"/>
              </a:rPr>
              <a:t>piref;wmc</a:t>
            </a:r>
            <a:r>
              <a:rPr lang="en-US" sz="2800" b="1" dirty="0">
                <a:latin typeface="Athanasius" pitchFamily="2" charset="0"/>
              </a:rPr>
              <a:t> \</a:t>
            </a:r>
            <a:r>
              <a:rPr lang="en-US" sz="2800" b="1" dirty="0" err="1">
                <a:latin typeface="Athanasius" pitchFamily="2" charset="0"/>
              </a:rPr>
              <a:t>ankexwouni</a:t>
            </a:r>
            <a:r>
              <a:rPr lang="en-US" sz="2800" b="1" dirty="0">
                <a:latin typeface="Athanasius" pitchFamily="2" charset="0"/>
              </a:rPr>
              <a:t> de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èHliac</a:t>
            </a:r>
            <a:r>
              <a:rPr lang="en-US" sz="2800" b="1" dirty="0">
                <a:latin typeface="Athanasius" pitchFamily="2" charset="0"/>
              </a:rPr>
              <a:t> \</a:t>
            </a:r>
            <a:r>
              <a:rPr lang="en-US" sz="2800" b="1" dirty="0" err="1">
                <a:latin typeface="Athanasius" pitchFamily="2" charset="0"/>
              </a:rPr>
              <a:t>ankexwouni</a:t>
            </a:r>
            <a:r>
              <a:rPr lang="en-US" sz="2800" b="1" dirty="0">
                <a:latin typeface="Athanasius" pitchFamily="2" charset="0"/>
              </a:rPr>
              <a:t> de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ouprovhthc</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niarxeoc</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èetaftwnf</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de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de `</a:t>
            </a:r>
            <a:r>
              <a:rPr lang="en-US" sz="2800" b="1" dirty="0" err="1">
                <a:latin typeface="Athanasius" pitchFamily="2" charset="0"/>
              </a:rPr>
              <a:t>èaretenjw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nim</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de `</a:t>
            </a:r>
            <a:r>
              <a:rPr lang="en-US" sz="2800" b="1" dirty="0" err="1">
                <a:latin typeface="Athanasius" pitchFamily="2" charset="0"/>
              </a:rPr>
              <a:t>èetaf`èerouw</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Pxc</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V;. `</a:t>
            </a:r>
            <a:r>
              <a:rPr lang="en-US" sz="2800" b="1" dirty="0" err="1">
                <a:latin typeface="Athanasius" pitchFamily="2" charset="0"/>
              </a:rPr>
              <a:t>èNqof</a:t>
            </a:r>
            <a:r>
              <a:rPr lang="en-US" sz="2800" b="1" dirty="0">
                <a:latin typeface="Athanasius" pitchFamily="2" charset="0"/>
              </a:rPr>
              <a:t> de `</a:t>
            </a:r>
            <a:r>
              <a:rPr lang="en-US" sz="2800" b="1" dirty="0" err="1">
                <a:latin typeface="Athanasius" pitchFamily="2" charset="0"/>
              </a:rPr>
              <a:t>èetaf</a:t>
            </a:r>
            <a:r>
              <a:rPr lang="en-US" sz="2800" b="1" dirty="0">
                <a:latin typeface="Athanasius" pitchFamily="2" charset="0"/>
              </a:rPr>
              <a:t> </a:t>
            </a:r>
            <a:r>
              <a:rPr lang="en-US" sz="2800" b="1" dirty="0" err="1">
                <a:latin typeface="Athanasius" pitchFamily="2" charset="0"/>
              </a:rPr>
              <a:t>er`èepitiman</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\on\</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èe`è</a:t>
            </a:r>
            <a:r>
              <a:rPr lang="en-US" sz="2800" b="1" dirty="0">
                <a:latin typeface="Athanasius" pitchFamily="2" charset="0"/>
              </a:rPr>
              <a:t>]</a:t>
            </a:r>
            <a:r>
              <a:rPr lang="en-US" sz="2800" b="1" dirty="0" err="1">
                <a:latin typeface="Athanasius" pitchFamily="2" charset="0"/>
              </a:rPr>
              <a:t>tem</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\li &gt; `</a:t>
            </a:r>
            <a:r>
              <a:rPr lang="en-US" sz="2800" b="1" dirty="0" err="1">
                <a:latin typeface="Athanasius" pitchFamily="2" charset="0"/>
              </a:rPr>
              <a:t>èeafjoc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\w;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èp</a:t>
            </a:r>
            <a:r>
              <a:rPr lang="en-US" sz="2800" b="1" dirty="0">
                <a:latin typeface="Athanasius" pitchFamily="2" charset="0"/>
              </a:rPr>
              <a:t>]</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èm`èvrwmi</a:t>
            </a:r>
            <a:r>
              <a:rPr lang="en-US" sz="2800" b="1" dirty="0">
                <a:latin typeface="Athanasius" pitchFamily="2" charset="0"/>
              </a:rPr>
              <a:t> </a:t>
            </a:r>
            <a:r>
              <a:rPr lang="en-US" sz="2800" b="1" dirty="0" err="1">
                <a:latin typeface="Athanasius" pitchFamily="2" charset="0"/>
              </a:rPr>
              <a:t>si</a:t>
            </a:r>
            <a:r>
              <a:rPr lang="en-US" sz="2800" b="1" dirty="0">
                <a:latin typeface="Athanasius" pitchFamily="2" charset="0"/>
              </a:rPr>
              <a:t> </a:t>
            </a:r>
            <a:r>
              <a:rPr lang="en-US" sz="2800" b="1" dirty="0" err="1">
                <a:latin typeface="Athanasius" pitchFamily="2" charset="0"/>
              </a:rPr>
              <a:t>oumh</a:t>
            </a:r>
            <a:r>
              <a:rPr lang="en-US" sz="2800" b="1" dirty="0">
                <a:latin typeface="Athanasius" pitchFamily="2" charset="0"/>
              </a:rPr>
              <a:t>] `</a:t>
            </a:r>
            <a:r>
              <a:rPr lang="en-US" sz="2800" b="1" dirty="0" err="1">
                <a:latin typeface="Athanasius" pitchFamily="2" charset="0"/>
              </a:rPr>
              <a:t>èn'ici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èntou</a:t>
            </a:r>
            <a:r>
              <a:rPr lang="en-US" sz="2800" b="1" dirty="0">
                <a:latin typeface="Athanasius" pitchFamily="2" charset="0"/>
              </a:rPr>
              <a:t>]o]f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ni`èarxh`èereuc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èntou'oqbef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ènteftwnf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pima\ ]</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C9B0009B-D393-4E26-9970-EA4DB9BE840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A589F027-D718-4D0E-B357-4B5A1C930211}"/>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dirty="0">
                <a:latin typeface="Athanasius" pitchFamily="2" charset="0"/>
              </a:rPr>
              <a:t>No\</a:t>
            </a:r>
            <a:r>
              <a:rPr lang="en-US" sz="4400" dirty="0" err="1">
                <a:latin typeface="Athanasius" pitchFamily="2" charset="0"/>
              </a:rPr>
              <a:t>em</a:t>
            </a:r>
            <a:r>
              <a:rPr lang="en-US" sz="4400" dirty="0">
                <a:latin typeface="Athanasius" pitchFamily="2" charset="0"/>
              </a:rPr>
              <a:t> `</a:t>
            </a:r>
            <a:r>
              <a:rPr lang="en-US" sz="4400" dirty="0" err="1">
                <a:latin typeface="Athanasius" pitchFamily="2" charset="0"/>
              </a:rPr>
              <a:t>mpeklaoc</a:t>
            </a:r>
            <a:r>
              <a:rPr lang="en-US" sz="4400" dirty="0">
                <a:latin typeface="Athanasius" pitchFamily="2" charset="0"/>
              </a:rPr>
              <a:t> `</a:t>
            </a:r>
            <a:r>
              <a:rPr lang="en-US" sz="4400" dirty="0" err="1">
                <a:latin typeface="Athanasius" pitchFamily="2" charset="0"/>
              </a:rPr>
              <a:t>cmou</a:t>
            </a:r>
            <a:r>
              <a:rPr lang="en-US" sz="4400" dirty="0">
                <a:latin typeface="Athanasius" pitchFamily="2" charset="0"/>
              </a:rPr>
              <a:t> `</a:t>
            </a:r>
            <a:r>
              <a:rPr lang="en-US" sz="4400" dirty="0" err="1">
                <a:latin typeface="Athanasius" pitchFamily="2" charset="0"/>
              </a:rPr>
              <a:t>etek`klhronomi`a</a:t>
            </a:r>
            <a:r>
              <a:rPr lang="en-US" sz="4400" dirty="0">
                <a:latin typeface="Athanasius" pitchFamily="2" charset="0"/>
              </a:rPr>
              <a:t> &gt; `</a:t>
            </a:r>
            <a:r>
              <a:rPr lang="en-US" sz="4400" dirty="0" err="1">
                <a:latin typeface="Athanasius" pitchFamily="2" charset="0"/>
              </a:rPr>
              <a:t>amoni</a:t>
            </a:r>
            <a:r>
              <a:rPr lang="en-US" sz="4400" dirty="0">
                <a:latin typeface="Athanasius" pitchFamily="2" charset="0"/>
              </a:rPr>
              <a:t> `</a:t>
            </a:r>
            <a:r>
              <a:rPr lang="en-US" sz="4400" dirty="0" err="1">
                <a:latin typeface="Athanasius" pitchFamily="2" charset="0"/>
              </a:rPr>
              <a:t>mmwou</a:t>
            </a:r>
            <a:r>
              <a:rPr lang="en-US" sz="4400" dirty="0">
                <a:latin typeface="Athanasius" pitchFamily="2" charset="0"/>
              </a:rPr>
              <a:t> </a:t>
            </a:r>
            <a:r>
              <a:rPr lang="en-US" sz="4400" dirty="0" err="1">
                <a:latin typeface="Athanasius" pitchFamily="2" charset="0"/>
              </a:rPr>
              <a:t>sacou</a:t>
            </a:r>
            <a:r>
              <a:rPr lang="en-US" sz="4400" dirty="0">
                <a:latin typeface="Athanasius" pitchFamily="2" charset="0"/>
              </a:rPr>
              <a:t> ]a `</a:t>
            </a:r>
            <a:r>
              <a:rPr lang="en-US" sz="4400" dirty="0" err="1">
                <a:latin typeface="Athanasius" pitchFamily="2" charset="0"/>
              </a:rPr>
              <a:t>ene</a:t>
            </a:r>
            <a:r>
              <a:rPr lang="en-US" sz="4400" dirty="0">
                <a:latin typeface="Athanasius" pitchFamily="2" charset="0"/>
              </a:rPr>
              <a:t>\ &gt; </a:t>
            </a:r>
            <a:r>
              <a:rPr lang="en-US" sz="4400" dirty="0" err="1">
                <a:latin typeface="Athanasius" pitchFamily="2" charset="0"/>
              </a:rPr>
              <a:t>cwtem</a:t>
            </a:r>
            <a:r>
              <a:rPr lang="en-US" sz="4400" dirty="0">
                <a:latin typeface="Athanasius" pitchFamily="2" charset="0"/>
              </a:rPr>
              <a:t> </a:t>
            </a:r>
            <a:r>
              <a:rPr lang="en-US" sz="4400" dirty="0" err="1">
                <a:latin typeface="Athanasius" pitchFamily="2" charset="0"/>
              </a:rPr>
              <a:t>Psoic</a:t>
            </a:r>
            <a:r>
              <a:rPr lang="en-US" sz="4400" dirty="0">
                <a:latin typeface="Athanasius" pitchFamily="2" charset="0"/>
              </a:rPr>
              <a:t> `e`p`'</a:t>
            </a:r>
            <a:r>
              <a:rPr lang="en-US" sz="4400" dirty="0" err="1">
                <a:latin typeface="Athanasius" pitchFamily="2" charset="0"/>
              </a:rPr>
              <a:t>rwou</a:t>
            </a:r>
            <a:r>
              <a:rPr lang="en-US" sz="4400" dirty="0">
                <a:latin typeface="Athanasius" pitchFamily="2" charset="0"/>
              </a:rPr>
              <a:t> `</a:t>
            </a:r>
            <a:r>
              <a:rPr lang="en-US" sz="4400" dirty="0" err="1">
                <a:latin typeface="Athanasius" pitchFamily="2" charset="0"/>
              </a:rPr>
              <a:t>èntepatwb</a:t>
            </a:r>
            <a:r>
              <a:rPr lang="en-US" sz="4400" dirty="0">
                <a:latin typeface="Athanasius" pitchFamily="2" charset="0"/>
              </a:rPr>
              <a:t>\ &gt; '</a:t>
            </a:r>
            <a:r>
              <a:rPr lang="en-US" sz="4400" dirty="0" err="1">
                <a:latin typeface="Athanasius" pitchFamily="2" charset="0"/>
              </a:rPr>
              <a:t>en</a:t>
            </a:r>
            <a:r>
              <a:rPr lang="en-US" sz="4400" dirty="0">
                <a:latin typeface="Athanasius" pitchFamily="2" charset="0"/>
              </a:rPr>
              <a:t> `</a:t>
            </a:r>
            <a:r>
              <a:rPr lang="en-US" sz="4400" dirty="0" err="1">
                <a:latin typeface="Athanasius" pitchFamily="2" charset="0"/>
              </a:rPr>
              <a:t>èpjintatwb</a:t>
            </a:r>
            <a:r>
              <a:rPr lang="en-US" sz="4400" dirty="0">
                <a:latin typeface="Athanasius" pitchFamily="2" charset="0"/>
              </a:rPr>
              <a:t>\ </a:t>
            </a:r>
            <a:r>
              <a:rPr lang="en-US" sz="4400" dirty="0" err="1">
                <a:latin typeface="Athanasius" pitchFamily="2" charset="0"/>
              </a:rPr>
              <a:t>oubhk</a:t>
            </a:r>
            <a:r>
              <a:rPr lang="en-US" sz="4400" dirty="0">
                <a:latin typeface="Athanasius" pitchFamily="2" charset="0"/>
              </a:rPr>
              <a:t> &gt; `</a:t>
            </a:r>
            <a:r>
              <a:rPr lang="en-US" sz="4400" dirty="0" err="1">
                <a:solidFill>
                  <a:srgbClr val="C00000"/>
                </a:solidFill>
                <a:latin typeface="Athanasius" pitchFamily="2" charset="0"/>
              </a:rPr>
              <a:t>allhloui`a</a:t>
            </a:r>
            <a:r>
              <a:rPr lang="en-US" sz="4400" dirty="0">
                <a:solidFill>
                  <a:srgbClr val="C00000"/>
                </a:solidFill>
                <a:latin typeface="Athanasius" pitchFamily="2" charset="0"/>
              </a:rPr>
              <a:t>.</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٢٧</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١٠</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خَلِّصْ شَعْبَكَ، بَارِكْ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مِيرَاثَكَ،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رعهم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رفعهم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الأبد.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رب صوت تضرعي إذ أبتهل إليكَ</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27 : 10 et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Sauve Ton peuple, bénis Ton héritage, veille sur lui, </a:t>
            </a:r>
            <a:r>
              <a:rPr kumimoji="0" lang="fr-FR" sz="2800" b="1" i="0" u="none" strike="noStrike" kern="1200" cap="none" spc="0" normalizeH="0" baseline="0" noProof="0" dirty="0" err="1">
                <a:ln>
                  <a:noFill/>
                </a:ln>
                <a:solidFill>
                  <a:prstClr val="black"/>
                </a:solidFill>
                <a:effectLst/>
                <a:uLnTx/>
                <a:uFillTx/>
                <a:latin typeface="Calibri"/>
                <a:ea typeface="+mn-ea"/>
                <a:cs typeface="+mn-cs"/>
              </a:rPr>
              <a:t>porte-le</a:t>
            </a:r>
            <a:r>
              <a:rPr kumimoji="0" lang="fr-FR" sz="2800" b="1" i="0" u="none" strike="noStrike" kern="1200" cap="none" spc="0" normalizeH="0" baseline="0" noProof="0" dirty="0">
                <a:ln>
                  <a:noFill/>
                </a:ln>
                <a:solidFill>
                  <a:prstClr val="black"/>
                </a:solidFill>
                <a:effectLst/>
                <a:uLnTx/>
                <a:uFillTx/>
                <a:latin typeface="Calibri"/>
                <a:ea typeface="+mn-ea"/>
                <a:cs typeface="+mn-cs"/>
              </a:rPr>
              <a:t> toujours. Entends, Seigneur, la voix de ma prière quand je crie vers Toi.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488290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Luc,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EG" sz="4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a:t>
            </a:r>
            <a:r>
              <a:rPr lang="ar-AE" sz="4800" b="1" dirty="0">
                <a:solidFill>
                  <a:srgbClr val="C00000"/>
                </a:solidFill>
                <a:latin typeface="Book Antiqua" panose="02040602050305030304" pitchFamily="18" charset="0"/>
              </a:rPr>
              <a:t>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Luc 9 : 18 – 22 </a:t>
            </a:r>
          </a:p>
          <a:p>
            <a:pPr marL="0" indent="0" algn="just">
              <a:buNone/>
            </a:pPr>
            <a:r>
              <a:rPr lang="fr-FR" sz="2800" b="1" dirty="0"/>
              <a:t>Or, comme il était en prière à l'écart, les disciples étaient avec lui, et il les interrogea: «Qui suis-je au dire des foules?» Ils répondirent: «Jean le Baptiste; pour d'autres, Elie; pour d'autres, tu es un prophète d'autrefois qui est ressuscité.» </a:t>
            </a:r>
          </a:p>
          <a:p>
            <a:pPr marL="0" indent="0" algn="just">
              <a:buNone/>
            </a:pPr>
            <a:r>
              <a:rPr lang="fr-FR" sz="2800" b="1" dirty="0"/>
              <a:t>Il leur dit: «Et vous, qui dites-vous que je suis?» Pierre, prenant la parole, répondit: «Le Christ de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39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لوق</a:t>
            </a: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ا</a:t>
            </a:r>
            <a:r>
              <a:rPr kumimoji="0" lang="ar-EG"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٩ </a:t>
            </a: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١٨</a:t>
            </a:r>
            <a:r>
              <a:rPr kumimoji="0" lang="ar-EG"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٢٢</a:t>
            </a:r>
            <a:r>
              <a:rPr kumimoji="0" lang="fr-FR" sz="39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وفيما هو يصلي على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نفراد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كان التلاميذ معه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لهم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تقول الجموع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ني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جابوا وقالوا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يوحنا المعمدان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خرون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يليا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واخرون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يقولون 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نبيا من القدماء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نتم من تقولون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ني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فاجاب</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بطرس وقال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مسيح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30223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lui, avec sévérité, leur ordonna de ne le dire à personne, en expliquant: «Il faut que le Fils de l'homme souffre beaucoup, qu'il soit rejeté par les anciens, les grands prêtres et les scribes, qu'il soit mis à mort et que, le troisième jour, il ressuscite»</a:t>
            </a:r>
          </a:p>
          <a:p>
            <a:pPr marL="0" indent="0" algn="just">
              <a:buNone/>
            </a:pPr>
            <a:endParaRPr lang="fr-FR" sz="2800" b="1" dirty="0">
              <a:solidFill>
                <a:srgbClr val="C00000"/>
              </a:solidFill>
            </a:endParaRPr>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هو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نتهرهم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وصى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لا يقولوا ذلك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قائلا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ينبغي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 كثيرا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ويرفض من الشيوخ ورؤساء الكهنة والكتبة ويقتل وفي اليوم الثالث يقوم.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79880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20126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9671417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Notre Sauveur pria pour nous enseigner de veiller en tout temps pour la prière. Quand Il eut fini, Il questionna Ses disciples : « Qui suis-je au dire des foules » Ils Lui répondirent : « Jean le Baptiste ; pour d'autres, Elie ; pour d'autres, tu es un prophète d'autrefois qui est ressuscité. » Lui qui sait tout avant que ce ne soit les examina en leur disant : « Et vous, qui dites-vous que je suis ?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مخلصنا صلى لكي يعلمنا أن نسهر في كل حين للصلاة. وبعد أن فرغ سأل تلاميذه قائلًا: ماذا يقول الناس عنى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قوما يقولون أنك أنت القديس يوحنا المعمدان. وآخرون يقولون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إيليا أو واحد من الأنبياء الأولين. وأما يسوع وهو عارف بكل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كونه،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متحنهم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لهم : وأنتم ماذا تقولون؟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86438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Pierre répondit et dit: «Le Christ de Dieu». Heureux es-tu Pierre, car ce n'est pas quelqu'un de chair et de sang qui t'a révélé cela mais Mon Père qui te l'a fait apparaître afin que tu le prêches dans l'univers. Mais les juifs maudits me renieront à cause de leur jalousie et me condamneront à mort. Mais Moi je divulguerai et dévoilerai leur action, et je leur ferai porter la honte et l’affront éternels.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 بطرس وقال: أنت هو المسيح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الله الذي أتى إلى العالم حتى يخلصنا. طوباك أنت يا بطرس الصخرة الغير متزعزعة لأنه ليس جسد ودم كشف لك هذا لكن أبى هو الذي أظهره 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لكي تكرز به في المسكونة. فأما اليهود الملاعين فإنهم يجحدونني من أجل حسدهم ويسلمونني إلى الموت. أنا أشهرهم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وافضحهم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وأعطيهم عارا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وخزيا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أبديا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995373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068960"/>
            <a:ext cx="5616623" cy="2664296"/>
          </a:xfrm>
        </p:spPr>
        <p:txBody>
          <a:bodyPr>
            <a:normAutofit/>
          </a:bodyPr>
          <a:lstStyle/>
          <a:p>
            <a:pPr marL="0" indent="0" algn="ctr">
              <a:buNone/>
            </a:pPr>
            <a:r>
              <a:rPr lang="fr-FR" sz="2800" b="1" i="1" dirty="0">
                <a:solidFill>
                  <a:srgbClr val="C00000"/>
                </a:solidFill>
              </a:rPr>
              <a:t>Joël 1 : 5 -15</a:t>
            </a:r>
          </a:p>
          <a:p>
            <a:pPr marL="0" indent="0" algn="just">
              <a:buNone/>
            </a:pPr>
            <a:r>
              <a:rPr lang="fr-FR" sz="2800" b="1" dirty="0"/>
              <a:t>Réveillez-vous, ivrognes, et pleurez ! Tous les buveurs de vin, lamentez-vous sur le vin nouveau : il vous est retiré de la bouche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068960"/>
            <a:ext cx="5457799" cy="295232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يوئيل</a:t>
            </a:r>
            <a:r>
              <a:rPr kumimoji="0" lang="ar-SA"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١ : ٥ – ١٥</a:t>
            </a: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اصحوا ايها السكارى وابكوا وولولوا يا جميع شاربي الخمر على العصير 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نه انقطع عن افواهكم</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764704"/>
            <a:ext cx="11362455" cy="194421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Iouyl</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Arinumvin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nhetqa'i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èphrp</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rimi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èari</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hbi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throu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etcw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èmpihrp</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euqa'i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au`èwli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rwten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èm`èpounof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èvra</a:t>
            </a:r>
            <a:r>
              <a:rPr kumimoji="0" lang="fr-FR" sz="2800" b="1" i="0" u="none" strike="noStrike" kern="1200" cap="none" spc="0" normalizeH="0" baseline="0" noProof="0" dirty="0">
                <a:ln>
                  <a:noFill/>
                </a:ln>
                <a:solidFill>
                  <a:prstClr val="black"/>
                </a:solidFill>
                <a:effectLst/>
                <a:uLnTx/>
                <a:uFillTx/>
                <a:latin typeface="Athanasius"/>
                <a:ea typeface="+mn-ea"/>
                <a:cs typeface="+mn-cs"/>
              </a:rPr>
              <a:t>]i.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853478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un peuple est monté contre mon pays, puissant et innombrable ; ses dents sont dents de lion, il a des crocs de lionne. Il a fait de ma vigne un désert, réduit en miettes mon figuier ; il les a tous pelés, abattus, leurs rameaux sont devenus blancs ! Gémis, comme sur le fiancé de sa jeunesse la vierge revêtue du sac ! Oblation et libation ont disparu de la maison du Seigneur. Ils sont en deuil, les prêtres serviteurs du Seigneur. La campagne est ravagée,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اذ قد صعدت على ارضي امة قوية بلا عدد اسنانها اسنان الاسد ولها اضراس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اللبوة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جعلت كرمتي خربة وتينتي متهشمة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 قشرتها وطرحتها فابيضت قضبانها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نوحي يا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رضي كعروس مؤتزرة بمسح من اجل بعل صباها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انقطعت التقدمة والسكيب عن بيت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ناحت الكهنة خدام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تلف الحقل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E4E267FD-52B5-47C4-97C8-032519F938BD}"/>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049136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 terre est en deuil. Car les blés sont ravagés, le vin fait défaut, l'huile fraîche tarit. Soyez consternés, laboureurs, lamentez-vous, vignerons, sur le froment et sur l'orge, car elle est perdue la moisson des champs. La vigne est étiolée et le figuier flétri ; grenadiers, palmiers et pommiers, tous les arbres des champs ont séché. Oui, la gaieté s'est tarie parmi les humains. Prêtres, revêtez-vous du sac! Poussez des cris de deuil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ناحت الارض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قد تلف القمح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المسطار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ذبل الزيت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خجل الفلاحون ولول الكرامون على الحنطة وعلى الشعير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قد تلف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حصيد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الحقل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الجفنة يبست والتينة ذبلت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الرمانة والنخلة والتفاحة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اشجار الحقل يبست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انه قد يبست البهجة من بني البشر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تنطقوا ونوحوا ايها الكهنة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CAA09A6C-8B54-4A6F-8C51-1FC61E88A115}"/>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Lamentez-vous, serviteurs de l'autel ! Venez, passez la nuit, vêtus du sac, serviteurs de mon Dieu ! Car la maison de votre Dieu est privée d'oblation et de libation. Prescrivez un jeûne, publiez une solennité, réunissez, anciens, tous les habitants du pays à la maison du Seigneur votre Dieu. Criez vers le Seigneur : Ah ! Quel jour ! Car il est proche, le jour du Seigneur, il arrive comme une dévastation venant de </a:t>
            </a:r>
            <a:r>
              <a:rPr lang="fr-FR" sz="2800" b="1" dirty="0" err="1"/>
              <a:t>Shaddaï</a:t>
            </a:r>
            <a:r>
              <a:rPr lang="fr-FR" sz="2800" b="1" dirty="0"/>
              <a:t>.</a:t>
            </a:r>
            <a:endParaRPr lang="fr-FR" sz="1000" b="1" dirty="0"/>
          </a:p>
          <a:p>
            <a:pPr marL="0" indent="0" algn="just">
              <a:lnSpc>
                <a:spcPct val="90000"/>
              </a:lnSpc>
              <a:buNone/>
            </a:pPr>
            <a:endParaRPr lang="fr-FR" sz="14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ولولوا يا خدام المذبح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ادخلوا بيتوا بالمسوح يا خدام الهي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قد امتنع عن بيت الهكم التقدمة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والسكيب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قدسوا صوما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نادوا باعتكاف</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اجمعوا الشيوخ</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جميع سكان الارض إلى بيت الرب الهكم واصرخوا إلى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اه على اليوم لان يوم الرب قريب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كخراب</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CD4E0F77-26A6-416A-AAAE-D8D7A4523F4B}"/>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9672774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lundi saint </a:t>
            </a:r>
            <a:r>
              <a:rPr lang="fr-FR" sz="3600" b="1" dirty="0">
                <a:latin typeface="Book Antiqua" panose="02040602050305030304" pitchFamily="18" charset="0"/>
              </a:rPr>
              <a:t>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السادسة من ليلة الإثنين</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17911257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218944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Aniou`èi</a:t>
            </a:r>
            <a:r>
              <a:rPr lang="en-US" sz="4400" b="1" dirty="0">
                <a:latin typeface="Athanasius" pitchFamily="2" charset="0"/>
              </a:rPr>
              <a:t> `</a:t>
            </a:r>
            <a:r>
              <a:rPr lang="en-US" sz="4400" b="1" dirty="0" err="1">
                <a:latin typeface="Athanasius" pitchFamily="2" charset="0"/>
              </a:rPr>
              <a:t>èmPsoic</a:t>
            </a:r>
            <a:r>
              <a:rPr lang="en-US" sz="4400" b="1" dirty="0">
                <a:latin typeface="Athanasius" pitchFamily="2" charset="0"/>
              </a:rPr>
              <a:t> </a:t>
            </a:r>
            <a:r>
              <a:rPr lang="en-US" sz="4400" b="1" dirty="0" err="1">
                <a:latin typeface="Athanasius" pitchFamily="2" charset="0"/>
              </a:rPr>
              <a:t>ni</a:t>
            </a:r>
            <a:r>
              <a:rPr lang="en-US" sz="4400" b="1" dirty="0">
                <a:latin typeface="Athanasius" pitchFamily="2" charset="0"/>
              </a:rPr>
              <a:t>]</a:t>
            </a:r>
            <a:r>
              <a:rPr lang="en-US" sz="4400" b="1" dirty="0" err="1">
                <a:latin typeface="Athanasius" pitchFamily="2" charset="0"/>
              </a:rPr>
              <a:t>hri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V; `</a:t>
            </a:r>
            <a:r>
              <a:rPr lang="en-US" sz="4400" b="1" dirty="0" err="1">
                <a:latin typeface="Athanasius" pitchFamily="2" charset="0"/>
              </a:rPr>
              <a:t>èaniou`èi</a:t>
            </a:r>
            <a:r>
              <a:rPr lang="en-US" sz="4400" b="1" dirty="0">
                <a:latin typeface="Athanasius" pitchFamily="2" charset="0"/>
              </a:rPr>
              <a:t> `</a:t>
            </a:r>
            <a:r>
              <a:rPr lang="en-US" sz="4400" b="1" dirty="0" err="1">
                <a:latin typeface="Athanasius" pitchFamily="2" charset="0"/>
              </a:rPr>
              <a:t>èmPsoic</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\an]</a:t>
            </a:r>
            <a:r>
              <a:rPr lang="en-US" sz="4400" b="1" dirty="0" err="1">
                <a:latin typeface="Athanasius" pitchFamily="2" charset="0"/>
              </a:rPr>
              <a:t>hri</a:t>
            </a:r>
            <a:r>
              <a:rPr lang="en-US" sz="4400" b="1" dirty="0">
                <a:latin typeface="Athanasius" pitchFamily="2" charset="0"/>
              </a:rPr>
              <a:t> `</a:t>
            </a:r>
            <a:r>
              <a:rPr lang="en-US" sz="4400" b="1" dirty="0" err="1">
                <a:latin typeface="Athanasius" pitchFamily="2" charset="0"/>
              </a:rPr>
              <a:t>ènwili</a:t>
            </a:r>
            <a:r>
              <a:rPr lang="en-US" sz="4400" b="1" dirty="0">
                <a:latin typeface="Athanasius" pitchFamily="2" charset="0"/>
              </a:rPr>
              <a:t> &gt; `</a:t>
            </a:r>
            <a:r>
              <a:rPr lang="en-US" sz="4400" b="1" dirty="0" err="1">
                <a:latin typeface="Athanasius" pitchFamily="2" charset="0"/>
              </a:rPr>
              <a:t>èaniou`èi</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ènou`èwou</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outai`èo</a:t>
            </a:r>
            <a:r>
              <a:rPr lang="en-US" sz="4400" b="1" dirty="0">
                <a:latin typeface="Athanasius" pitchFamily="2" charset="0"/>
              </a:rPr>
              <a:t>. </a:t>
            </a:r>
            <a:r>
              <a:rPr lang="en-US" sz="4400" b="1" dirty="0" err="1">
                <a:latin typeface="Athanasius" pitchFamily="2" charset="0"/>
              </a:rPr>
              <a:t>Aniou`èi</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ènou`èwou</a:t>
            </a:r>
            <a:r>
              <a:rPr lang="en-US" sz="4400" b="1" dirty="0">
                <a:latin typeface="Athanasius" pitchFamily="2" charset="0"/>
              </a:rPr>
              <a:t> `</a:t>
            </a:r>
            <a:r>
              <a:rPr lang="en-US" sz="4400" b="1" dirty="0" err="1">
                <a:latin typeface="Athanasius" pitchFamily="2" charset="0"/>
              </a:rPr>
              <a:t>mpefran</a:t>
            </a:r>
            <a:r>
              <a:rPr lang="en-US" sz="4400" b="1" dirty="0">
                <a:latin typeface="Athanasius" pitchFamily="2" charset="0"/>
              </a:rPr>
              <a:t> </a:t>
            </a:r>
            <a:r>
              <a:rPr lang="en-US" sz="4400" b="1" dirty="0" err="1">
                <a:latin typeface="Athanasius" pitchFamily="2" charset="0"/>
              </a:rPr>
              <a:t>ouw</a:t>
            </a:r>
            <a:r>
              <a:rPr lang="en-US" sz="4400" b="1" dirty="0">
                <a:latin typeface="Athanasius" pitchFamily="2" charset="0"/>
              </a:rPr>
              <a:t>]t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tefaulh</a:t>
            </a:r>
            <a:r>
              <a:rPr lang="en-US" sz="4400" b="1" dirty="0">
                <a:latin typeface="Athanasius" pitchFamily="2" charset="0"/>
              </a:rPr>
              <a:t> </a:t>
            </a:r>
            <a:r>
              <a:rPr lang="en-US" sz="4400" b="1" dirty="0" err="1">
                <a:latin typeface="Athanasius" pitchFamily="2" charset="0"/>
              </a:rPr>
              <a:t>eqouab</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٢٨: ١، ٢</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قدموا للرب يا أبناء الله. قدموا للرب أبناء الكباش. قدموا للرب مجداً وكرامة. قدموا للرب مجداً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سجدوا للرب في دار قدسه.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28 : 1,2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Rendez au Seigneur, fils de Dieu, apportez au Seigneur des petits de béliers, Rendez au Seigneur gloire et puissance. Rendez au Seigneur la gloire de Son nom, Adorez le Seigneur, dans sa Sainte Demeure.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89CE056B-3F46-4286-AA11-493218935AAA}"/>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02177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400" b="1" dirty="0" err="1">
                <a:latin typeface="Athanasius" pitchFamily="2" charset="0"/>
              </a:rPr>
              <a:t>Markon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Markon</a:t>
            </a:r>
            <a:r>
              <a:rPr lang="en-US" b="1" dirty="0">
                <a:solidFill>
                  <a:srgbClr val="C00000"/>
                </a:solidFill>
                <a:latin typeface="Athanasius" pitchFamily="2" charset="0"/>
              </a:rPr>
              <a:t> Kev </a:t>
            </a:r>
            <a:r>
              <a:rPr lang="en-US" b="1" dirty="0" err="1">
                <a:solidFill>
                  <a:srgbClr val="C00000"/>
                </a:solidFill>
                <a:latin typeface="Athanasius" pitchFamily="2" charset="0"/>
              </a:rPr>
              <a:t>i</a:t>
            </a:r>
            <a:r>
              <a:rPr lang="en-US" b="1" dirty="0">
                <a:solidFill>
                  <a:srgbClr val="C00000"/>
                </a:solidFill>
                <a:latin typeface="Athanasius" pitchFamily="2" charset="0"/>
              </a:rPr>
              <a:t>/&gt; l/b/ - l/d/</a:t>
            </a:r>
            <a:endParaRPr lang="fr-FR" dirty="0">
              <a:solidFill>
                <a:srgbClr val="C00000"/>
              </a:solidFill>
              <a:latin typeface="Athanasius" pitchFamily="2" charset="0"/>
            </a:endParaRPr>
          </a:p>
          <a:p>
            <a:pPr marL="0" indent="0" algn="just">
              <a:buNone/>
            </a:pPr>
            <a:r>
              <a:rPr lang="en-US" b="1" dirty="0">
                <a:latin typeface="Athanasius" pitchFamily="2" charset="0"/>
              </a:rPr>
              <a:t>Nau\</a:t>
            </a:r>
            <a:r>
              <a:rPr lang="en-US" b="1" dirty="0" err="1">
                <a:latin typeface="Athanasius" pitchFamily="2" charset="0"/>
              </a:rPr>
              <a:t>i</a:t>
            </a:r>
            <a:r>
              <a:rPr lang="en-US" b="1" dirty="0">
                <a:latin typeface="Athanasius" pitchFamily="2" charset="0"/>
              </a:rPr>
              <a:t> `</a:t>
            </a:r>
            <a:r>
              <a:rPr lang="en-US" b="1" dirty="0" err="1">
                <a:latin typeface="Athanasius" pitchFamily="2" charset="0"/>
              </a:rPr>
              <a:t>èvmwit</a:t>
            </a:r>
            <a:r>
              <a:rPr lang="en-US" b="1" dirty="0">
                <a:latin typeface="Athanasius" pitchFamily="2" charset="0"/>
              </a:rPr>
              <a:t> de </a:t>
            </a:r>
            <a:r>
              <a:rPr lang="en-US" b="1" dirty="0" err="1">
                <a:latin typeface="Athanasius" pitchFamily="2" charset="0"/>
              </a:rPr>
              <a:t>pe</a:t>
            </a:r>
            <a:r>
              <a:rPr lang="en-US" b="1" dirty="0">
                <a:latin typeface="Athanasius" pitchFamily="2" charset="0"/>
              </a:rPr>
              <a:t> </a:t>
            </a:r>
            <a:r>
              <a:rPr lang="en-US" b="1" dirty="0" err="1">
                <a:latin typeface="Athanasius" pitchFamily="2" charset="0"/>
              </a:rPr>
              <a:t>eunhou</a:t>
            </a:r>
            <a:r>
              <a:rPr lang="en-US" b="1" dirty="0">
                <a:latin typeface="Athanasius" pitchFamily="2" charset="0"/>
              </a:rPr>
              <a:t> `</a:t>
            </a:r>
            <a:r>
              <a:rPr lang="en-US" b="1" dirty="0" err="1">
                <a:latin typeface="Athanasius" pitchFamily="2" charset="0"/>
              </a:rPr>
              <a:t>èe`è</a:t>
            </a:r>
            <a:r>
              <a:rPr lang="en-US" b="1" dirty="0">
                <a:latin typeface="Athanasius" pitchFamily="2" charset="0"/>
              </a:rPr>
              <a:t>\</a:t>
            </a:r>
            <a:r>
              <a:rPr lang="en-US" b="1" dirty="0" err="1">
                <a:latin typeface="Athanasius" pitchFamily="2" charset="0"/>
              </a:rPr>
              <a:t>rhi</a:t>
            </a:r>
            <a:r>
              <a:rPr lang="en-US" b="1" dirty="0">
                <a:latin typeface="Athanasius" pitchFamily="2" charset="0"/>
              </a:rPr>
              <a:t> `</a:t>
            </a:r>
            <a:r>
              <a:rPr lang="en-US" b="1" dirty="0" err="1">
                <a:latin typeface="Athanasius" pitchFamily="2" charset="0"/>
              </a:rPr>
              <a:t>èeIlh?m</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nafmo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ajwou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a:t>
            </a:r>
            <a:r>
              <a:rPr lang="en-US" b="1" dirty="0">
                <a:latin typeface="Athanasius" pitchFamily="2" charset="0"/>
              </a:rPr>
              <a:t>/c/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nauer</a:t>
            </a:r>
            <a:r>
              <a:rPr lang="en-US" b="1" dirty="0">
                <a:latin typeface="Athanasius" pitchFamily="2" charset="0"/>
              </a:rPr>
              <a:t>\o; &gt; </a:t>
            </a:r>
            <a:r>
              <a:rPr lang="en-US" b="1" dirty="0" err="1">
                <a:latin typeface="Athanasius" pitchFamily="2" charset="0"/>
              </a:rPr>
              <a:t>nh</a:t>
            </a:r>
            <a:r>
              <a:rPr lang="en-US" b="1" dirty="0">
                <a:latin typeface="Athanasius" pitchFamily="2" charset="0"/>
              </a:rPr>
              <a:t> de `</a:t>
            </a:r>
            <a:r>
              <a:rPr lang="en-US" b="1" dirty="0" err="1">
                <a:latin typeface="Athanasius" pitchFamily="2" charset="0"/>
              </a:rPr>
              <a:t>èenauer`èakolouqin</a:t>
            </a:r>
            <a:r>
              <a:rPr lang="en-US" b="1" dirty="0">
                <a:latin typeface="Athanasius" pitchFamily="2" charset="0"/>
              </a:rPr>
              <a:t> </a:t>
            </a:r>
            <a:r>
              <a:rPr lang="en-US" b="1" dirty="0" err="1">
                <a:latin typeface="Athanasius" pitchFamily="2" charset="0"/>
              </a:rPr>
              <a:t>nauer</a:t>
            </a:r>
            <a:r>
              <a:rPr lang="en-US" b="1" dirty="0">
                <a:latin typeface="Athanasius" pitchFamily="2" charset="0"/>
              </a:rPr>
              <a:t>\o; </a:t>
            </a:r>
            <a:r>
              <a:rPr lang="en-US" b="1" dirty="0" err="1">
                <a:latin typeface="Athanasius" pitchFamily="2" charset="0"/>
              </a:rPr>
              <a:t>ouo</a:t>
            </a:r>
            <a:r>
              <a:rPr lang="en-US" b="1" dirty="0">
                <a:latin typeface="Athanasius" pitchFamily="2" charset="0"/>
              </a:rPr>
              <a:t>\ </a:t>
            </a:r>
            <a:r>
              <a:rPr lang="en-US" b="1" dirty="0" err="1">
                <a:latin typeface="Athanasius" pitchFamily="2" charset="0"/>
              </a:rPr>
              <a:t>palin</a:t>
            </a:r>
            <a:r>
              <a:rPr lang="en-US" b="1" dirty="0">
                <a:latin typeface="Athanasius" pitchFamily="2" charset="0"/>
              </a:rPr>
              <a:t> </a:t>
            </a:r>
            <a:r>
              <a:rPr lang="en-US" b="1" dirty="0" err="1">
                <a:latin typeface="Athanasius" pitchFamily="2" charset="0"/>
              </a:rPr>
              <a:t>afin`èi</a:t>
            </a:r>
            <a:r>
              <a:rPr lang="en-US" b="1" dirty="0">
                <a:latin typeface="Athanasius" pitchFamily="2" charset="0"/>
              </a:rPr>
              <a:t> `</a:t>
            </a:r>
            <a:r>
              <a:rPr lang="en-US" b="1" dirty="0" err="1">
                <a:latin typeface="Athanasius" pitchFamily="2" charset="0"/>
              </a:rPr>
              <a:t>èmpimht</a:t>
            </a:r>
            <a:r>
              <a:rPr lang="en-US" b="1" dirty="0">
                <a:latin typeface="Athanasius" pitchFamily="2" charset="0"/>
              </a:rPr>
              <a:t> `</a:t>
            </a:r>
            <a:r>
              <a:rPr lang="en-US" b="1" dirty="0" err="1">
                <a:latin typeface="Athanasius" pitchFamily="2" charset="0"/>
              </a:rPr>
              <a:t>ècnau</a:t>
            </a:r>
            <a:r>
              <a:rPr lang="en-US" b="1" dirty="0">
                <a:latin typeface="Athanasius" pitchFamily="2" charset="0"/>
              </a:rPr>
              <a:t> `</a:t>
            </a:r>
            <a:r>
              <a:rPr lang="en-US" b="1" dirty="0" err="1">
                <a:latin typeface="Athanasius" pitchFamily="2" charset="0"/>
              </a:rPr>
              <a:t>èetotf</a:t>
            </a:r>
            <a:r>
              <a:rPr lang="en-US" b="1" dirty="0">
                <a:latin typeface="Athanasius" pitchFamily="2" charset="0"/>
              </a:rPr>
              <a:t> </a:t>
            </a:r>
            <a:r>
              <a:rPr lang="en-US" b="1" dirty="0" err="1">
                <a:latin typeface="Athanasius" pitchFamily="2" charset="0"/>
              </a:rPr>
              <a:t>afer</a:t>
            </a:r>
            <a:r>
              <a:rPr lang="en-US" b="1" dirty="0">
                <a:latin typeface="Athanasius" pitchFamily="2" charset="0"/>
              </a:rPr>
              <a:t>\</a:t>
            </a:r>
            <a:r>
              <a:rPr lang="en-US" b="1" dirty="0" err="1">
                <a:latin typeface="Athanasius" pitchFamily="2" charset="0"/>
              </a:rPr>
              <a:t>htc</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nheqna</a:t>
            </a:r>
            <a:r>
              <a:rPr lang="en-US" b="1" dirty="0">
                <a:latin typeface="Athanasius" pitchFamily="2" charset="0"/>
              </a:rPr>
              <a:t>]</a:t>
            </a:r>
            <a:r>
              <a:rPr lang="en-US" b="1" dirty="0" err="1">
                <a:latin typeface="Athanasius" pitchFamily="2" charset="0"/>
              </a:rPr>
              <a:t>wpi</a:t>
            </a:r>
            <a:r>
              <a:rPr lang="en-US" b="1" dirty="0">
                <a:latin typeface="Athanasius" pitchFamily="2" charset="0"/>
              </a:rPr>
              <a:t> `</a:t>
            </a:r>
            <a:r>
              <a:rPr lang="en-US" b="1" dirty="0" err="1">
                <a:latin typeface="Athanasius" pitchFamily="2" charset="0"/>
              </a:rPr>
              <a:t>èmmof</a:t>
            </a:r>
            <a:r>
              <a:rPr lang="en-US" b="1" dirty="0">
                <a:latin typeface="Athanasius" pitchFamily="2" charset="0"/>
              </a:rPr>
              <a:t> </a:t>
            </a:r>
            <a:r>
              <a:rPr lang="en-US" b="1" dirty="0" err="1">
                <a:latin typeface="Athanasius" pitchFamily="2" charset="0"/>
              </a:rPr>
              <a:t>nwou</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hppe</a:t>
            </a:r>
            <a:r>
              <a:rPr lang="en-US" b="1" dirty="0">
                <a:latin typeface="Athanasius" pitchFamily="2" charset="0"/>
              </a:rPr>
              <a:t> </a:t>
            </a:r>
            <a:r>
              <a:rPr lang="en-US" b="1" dirty="0" err="1">
                <a:latin typeface="Athanasius" pitchFamily="2" charset="0"/>
              </a:rPr>
              <a:t>tenna</a:t>
            </a:r>
            <a:r>
              <a:rPr lang="en-US" b="1" dirty="0">
                <a:latin typeface="Athanasius" pitchFamily="2" charset="0"/>
              </a:rPr>
              <a:t>]</a:t>
            </a:r>
            <a:r>
              <a:rPr lang="en-US" b="1" dirty="0" err="1">
                <a:latin typeface="Athanasius" pitchFamily="2" charset="0"/>
              </a:rPr>
              <a:t>enan</a:t>
            </a:r>
            <a:r>
              <a:rPr lang="en-US" b="1" dirty="0">
                <a:latin typeface="Athanasius" pitchFamily="2" charset="0"/>
              </a:rPr>
              <a:t> `</a:t>
            </a:r>
            <a:r>
              <a:rPr lang="en-US" b="1" dirty="0" err="1">
                <a:latin typeface="Athanasius" pitchFamily="2" charset="0"/>
              </a:rPr>
              <a:t>èe`è</a:t>
            </a:r>
            <a:r>
              <a:rPr lang="en-US" b="1" dirty="0">
                <a:latin typeface="Athanasius" pitchFamily="2" charset="0"/>
              </a:rPr>
              <a:t>\</a:t>
            </a:r>
            <a:r>
              <a:rPr lang="en-US" b="1" dirty="0" err="1">
                <a:latin typeface="Athanasius" pitchFamily="2" charset="0"/>
              </a:rPr>
              <a:t>rhi</a:t>
            </a:r>
            <a:r>
              <a:rPr lang="en-US" b="1" dirty="0">
                <a:latin typeface="Athanasius" pitchFamily="2" charset="0"/>
              </a:rPr>
              <a:t> `</a:t>
            </a:r>
            <a:r>
              <a:rPr lang="en-US" b="1" dirty="0" err="1">
                <a:latin typeface="Athanasius" pitchFamily="2" charset="0"/>
              </a:rPr>
              <a:t>èeIlh?m</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èp</a:t>
            </a:r>
            <a:r>
              <a:rPr lang="en-US" b="1" dirty="0">
                <a:latin typeface="Athanasius" pitchFamily="2" charset="0"/>
              </a:rPr>
              <a:t>]</a:t>
            </a:r>
            <a:r>
              <a:rPr lang="en-US" b="1" dirty="0" err="1">
                <a:latin typeface="Athanasius" pitchFamily="2" charset="0"/>
              </a:rPr>
              <a:t>hri</a:t>
            </a:r>
            <a:r>
              <a:rPr lang="en-US" b="1" dirty="0">
                <a:latin typeface="Athanasius" pitchFamily="2" charset="0"/>
              </a:rPr>
              <a:t> `</a:t>
            </a:r>
            <a:r>
              <a:rPr lang="en-US" b="1" dirty="0" err="1">
                <a:latin typeface="Athanasius" pitchFamily="2" charset="0"/>
              </a:rPr>
              <a:t>èm`èvrwmi</a:t>
            </a:r>
            <a:r>
              <a:rPr lang="en-US" b="1" dirty="0">
                <a:latin typeface="Athanasius" pitchFamily="2" charset="0"/>
              </a:rPr>
              <a:t> </a:t>
            </a:r>
            <a:r>
              <a:rPr lang="en-US" b="1" dirty="0" err="1">
                <a:latin typeface="Athanasius" pitchFamily="2" charset="0"/>
              </a:rPr>
              <a:t>cenathif</a:t>
            </a:r>
            <a:r>
              <a:rPr lang="en-US" b="1" dirty="0">
                <a:latin typeface="Athanasius" pitchFamily="2" charset="0"/>
              </a:rPr>
              <a:t> `</a:t>
            </a:r>
            <a:r>
              <a:rPr lang="en-US" b="1" dirty="0" err="1">
                <a:latin typeface="Athanasius" pitchFamily="2" charset="0"/>
              </a:rPr>
              <a:t>ènniarxh`èereuc</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nica</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a:t>
            </a:r>
            <a:r>
              <a:rPr lang="en-US" b="1" dirty="0">
                <a:latin typeface="Athanasius" pitchFamily="2" charset="0"/>
              </a:rPr>
              <a:t>;\</a:t>
            </a:r>
            <a:r>
              <a:rPr lang="en-US" b="1" dirty="0" err="1">
                <a:latin typeface="Athanasius" pitchFamily="2" charset="0"/>
              </a:rPr>
              <a:t>ap</a:t>
            </a:r>
            <a:r>
              <a:rPr lang="en-US" b="1" dirty="0">
                <a:latin typeface="Athanasius" pitchFamily="2" charset="0"/>
              </a:rPr>
              <a:t> `</a:t>
            </a:r>
            <a:r>
              <a:rPr lang="en-US" b="1" dirty="0" err="1">
                <a:latin typeface="Athanasius" pitchFamily="2" charset="0"/>
              </a:rPr>
              <a:t>èerof</a:t>
            </a:r>
            <a:r>
              <a:rPr lang="en-US" b="1" dirty="0">
                <a:latin typeface="Athanasius" pitchFamily="2" charset="0"/>
              </a:rPr>
              <a:t> `</a:t>
            </a:r>
            <a:r>
              <a:rPr lang="en-US" b="1" dirty="0" err="1">
                <a:latin typeface="Athanasius" pitchFamily="2" charset="0"/>
              </a:rPr>
              <a:t>èm`èvmou</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cenathif</a:t>
            </a:r>
            <a:r>
              <a:rPr lang="en-US" b="1" dirty="0">
                <a:latin typeface="Athanasius" pitchFamily="2" charset="0"/>
              </a:rPr>
              <a:t> `</a:t>
            </a:r>
            <a:r>
              <a:rPr lang="en-US" b="1" dirty="0" err="1">
                <a:latin typeface="Athanasius" pitchFamily="2" charset="0"/>
              </a:rPr>
              <a:t>ènnieqnoc</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cenacobi</a:t>
            </a:r>
            <a:r>
              <a:rPr lang="en-US" b="1" dirty="0">
                <a:latin typeface="Athanasius" pitchFamily="2" charset="0"/>
              </a:rPr>
              <a:t> `</a:t>
            </a:r>
            <a:r>
              <a:rPr lang="en-US" b="1" dirty="0" err="1">
                <a:latin typeface="Athanasius" pitchFamily="2" charset="0"/>
              </a:rPr>
              <a:t>èmmof</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a:t>
            </a:r>
            <a:r>
              <a:rPr lang="en-US" b="1" dirty="0">
                <a:latin typeface="Athanasius" pitchFamily="2" charset="0"/>
              </a:rPr>
              <a:t>\</a:t>
            </a:r>
            <a:r>
              <a:rPr lang="en-US" b="1" dirty="0" err="1">
                <a:latin typeface="Athanasius" pitchFamily="2" charset="0"/>
              </a:rPr>
              <a:t>iqaf</a:t>
            </a:r>
            <a:r>
              <a:rPr lang="en-US" b="1" dirty="0">
                <a:latin typeface="Athanasius" pitchFamily="2" charset="0"/>
              </a:rPr>
              <a:t> `</a:t>
            </a:r>
            <a:r>
              <a:rPr lang="en-US" b="1" dirty="0" err="1">
                <a:latin typeface="Athanasius" pitchFamily="2" charset="0"/>
              </a:rPr>
              <a:t>èe'oun</a:t>
            </a:r>
            <a:r>
              <a:rPr lang="en-US" b="1" dirty="0">
                <a:latin typeface="Athanasius" pitchFamily="2" charset="0"/>
              </a:rPr>
              <a:t> `</a:t>
            </a:r>
            <a:r>
              <a:rPr lang="en-US" b="1" dirty="0" err="1">
                <a:latin typeface="Athanasius" pitchFamily="2" charset="0"/>
              </a:rPr>
              <a:t>èe`è</a:t>
            </a:r>
            <a:r>
              <a:rPr lang="en-US" b="1" dirty="0">
                <a:latin typeface="Athanasius" pitchFamily="2" charset="0"/>
              </a:rPr>
              <a:t>\</a:t>
            </a:r>
            <a:r>
              <a:rPr lang="en-US" b="1" dirty="0" err="1">
                <a:latin typeface="Athanasius" pitchFamily="2" charset="0"/>
              </a:rPr>
              <a:t>raf</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cenaermactiggoin</a:t>
            </a:r>
            <a:r>
              <a:rPr lang="en-US" b="1" dirty="0">
                <a:latin typeface="Athanasius" pitchFamily="2" charset="0"/>
              </a:rPr>
              <a:t> `</a:t>
            </a:r>
            <a:r>
              <a:rPr lang="en-US" b="1" dirty="0" err="1">
                <a:latin typeface="Athanasius" pitchFamily="2" charset="0"/>
              </a:rPr>
              <a:t>èmmof</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cena'oqbef</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menenca</a:t>
            </a:r>
            <a:r>
              <a:rPr lang="en-US" b="1" dirty="0">
                <a:latin typeface="Athanasius" pitchFamily="2" charset="0"/>
              </a:rPr>
              <a:t> ]</a:t>
            </a:r>
            <a:r>
              <a:rPr lang="en-US" b="1" dirty="0" err="1">
                <a:latin typeface="Athanasius" pitchFamily="2" charset="0"/>
              </a:rPr>
              <a:t>omt</a:t>
            </a:r>
            <a:r>
              <a:rPr lang="en-US" b="1" dirty="0">
                <a:latin typeface="Athanasius" pitchFamily="2" charset="0"/>
              </a:rPr>
              <a:t> `</a:t>
            </a:r>
            <a:r>
              <a:rPr lang="en-US" b="1" dirty="0" err="1">
                <a:latin typeface="Athanasius" pitchFamily="2" charset="0"/>
              </a:rPr>
              <a:t>èn`èe</a:t>
            </a:r>
            <a:r>
              <a:rPr lang="en-US" b="1" dirty="0">
                <a:latin typeface="Athanasius" pitchFamily="2" charset="0"/>
              </a:rPr>
              <a:t>\</a:t>
            </a:r>
            <a:r>
              <a:rPr lang="en-US" b="1" dirty="0" err="1">
                <a:latin typeface="Athanasius" pitchFamily="2" charset="0"/>
              </a:rPr>
              <a:t>oou</a:t>
            </a:r>
            <a:r>
              <a:rPr lang="en-US" b="1" dirty="0">
                <a:latin typeface="Athanasius" pitchFamily="2" charset="0"/>
              </a:rPr>
              <a:t> `</a:t>
            </a:r>
            <a:r>
              <a:rPr lang="en-US" b="1" dirty="0" err="1">
                <a:latin typeface="Athanasius" pitchFamily="2" charset="0"/>
              </a:rPr>
              <a:t>èfnatwnf</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endParaRPr lang="en-US" b="1" dirty="0">
              <a:solidFill>
                <a:srgbClr val="C00000"/>
              </a:solidFill>
              <a:latin typeface="Athanasius" pitchFamily="2" charset="0"/>
            </a:endParaRP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7D098660-40FE-497E-B497-DF701D4F92EA}"/>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3B8BA4D3-06E7-4FD4-B254-8822E27E049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147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9ème</a:t>
            </a:r>
            <a:r>
              <a:rPr lang="fr-FR" sz="3600" b="1" dirty="0">
                <a:latin typeface="Book Antiqua" panose="02040602050305030304" pitchFamily="18" charset="0"/>
              </a:rPr>
              <a:t> heure du </a:t>
            </a:r>
            <a:r>
              <a:rPr lang="fr-FR" sz="3600" b="1" dirty="0">
                <a:solidFill>
                  <a:srgbClr val="C00000"/>
                </a:solidFill>
                <a:latin typeface="Book Antiqua" panose="02040602050305030304" pitchFamily="18" charset="0"/>
              </a:rPr>
              <a:t>Dimanche des Rameaux </a:t>
            </a:r>
            <a:r>
              <a:rPr lang="fr-FR" sz="3600" b="1" dirty="0">
                <a:latin typeface="Book Antiqua" panose="02040602050305030304" pitchFamily="18" charset="0"/>
              </a:rPr>
              <a:t>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SA" sz="4000" b="1" dirty="0">
                <a:solidFill>
                  <a:srgbClr val="C00000"/>
                </a:solidFill>
                <a:latin typeface="Times New Roman" panose="02020603050405020304" pitchFamily="18" charset="0"/>
              </a:rPr>
              <a:t>الساعة التاسعة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من</a:t>
            </a:r>
            <a:r>
              <a:rPr lang="ar-AE" sz="4000" b="1" dirty="0">
                <a:latin typeface="Book Antiqua" panose="02040602050305030304" pitchFamily="18" charset="0"/>
              </a:rPr>
              <a:t> </a:t>
            </a:r>
            <a:r>
              <a:rPr lang="ar-SA" sz="4000" b="1" dirty="0">
                <a:solidFill>
                  <a:srgbClr val="C00000"/>
                </a:solidFill>
                <a:latin typeface="Times New Roman" panose="02020603050405020304" pitchFamily="18" charset="0"/>
              </a:rPr>
              <a:t>يوم أحد الشعانين</a:t>
            </a:r>
            <a:r>
              <a:rPr lang="ar-AE" sz="4000" b="1" dirty="0">
                <a:latin typeface="Book Antiqua" panose="02040602050305030304" pitchFamily="18" charset="0"/>
              </a:rPr>
              <a:t>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29270802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Aniou`èi</a:t>
            </a:r>
            <a:r>
              <a:rPr lang="en-US" sz="4400" b="1" dirty="0">
                <a:latin typeface="Athanasius" pitchFamily="2" charset="0"/>
              </a:rPr>
              <a:t> `</a:t>
            </a:r>
            <a:r>
              <a:rPr lang="en-US" sz="4400" b="1" dirty="0" err="1">
                <a:latin typeface="Athanasius" pitchFamily="2" charset="0"/>
              </a:rPr>
              <a:t>èmPsoic</a:t>
            </a:r>
            <a:r>
              <a:rPr lang="en-US" sz="4400" b="1" dirty="0">
                <a:latin typeface="Athanasius" pitchFamily="2" charset="0"/>
              </a:rPr>
              <a:t> </a:t>
            </a:r>
            <a:r>
              <a:rPr lang="en-US" sz="4400" b="1" dirty="0" err="1">
                <a:latin typeface="Athanasius" pitchFamily="2" charset="0"/>
              </a:rPr>
              <a:t>ni</a:t>
            </a:r>
            <a:r>
              <a:rPr lang="en-US" sz="4400" b="1" dirty="0">
                <a:latin typeface="Athanasius" pitchFamily="2" charset="0"/>
              </a:rPr>
              <a:t>]</a:t>
            </a:r>
            <a:r>
              <a:rPr lang="en-US" sz="4400" b="1" dirty="0" err="1">
                <a:latin typeface="Athanasius" pitchFamily="2" charset="0"/>
              </a:rPr>
              <a:t>hri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V; `</a:t>
            </a:r>
            <a:r>
              <a:rPr lang="en-US" sz="4400" b="1" dirty="0" err="1">
                <a:latin typeface="Athanasius" pitchFamily="2" charset="0"/>
              </a:rPr>
              <a:t>èaniou`èi</a:t>
            </a:r>
            <a:r>
              <a:rPr lang="en-US" sz="4400" b="1" dirty="0">
                <a:latin typeface="Athanasius" pitchFamily="2" charset="0"/>
              </a:rPr>
              <a:t> `</a:t>
            </a:r>
            <a:r>
              <a:rPr lang="en-US" sz="4400" b="1" dirty="0" err="1">
                <a:latin typeface="Athanasius" pitchFamily="2" charset="0"/>
              </a:rPr>
              <a:t>èmPsoic</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\an]</a:t>
            </a:r>
            <a:r>
              <a:rPr lang="en-US" sz="4400" b="1" dirty="0" err="1">
                <a:latin typeface="Athanasius" pitchFamily="2" charset="0"/>
              </a:rPr>
              <a:t>hri</a:t>
            </a:r>
            <a:r>
              <a:rPr lang="en-US" sz="4400" b="1" dirty="0">
                <a:latin typeface="Athanasius" pitchFamily="2" charset="0"/>
              </a:rPr>
              <a:t> `</a:t>
            </a:r>
            <a:r>
              <a:rPr lang="en-US" sz="4400" b="1" dirty="0" err="1">
                <a:latin typeface="Athanasius" pitchFamily="2" charset="0"/>
              </a:rPr>
              <a:t>ènwili</a:t>
            </a:r>
            <a:r>
              <a:rPr lang="en-US" sz="4400" b="1" dirty="0">
                <a:latin typeface="Athanasius" pitchFamily="2" charset="0"/>
              </a:rPr>
              <a:t> &gt; `</a:t>
            </a:r>
            <a:r>
              <a:rPr lang="en-US" sz="4400" b="1" dirty="0" err="1">
                <a:latin typeface="Athanasius" pitchFamily="2" charset="0"/>
              </a:rPr>
              <a:t>èaniou`èi</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ènou`èwou</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outai`èo</a:t>
            </a:r>
            <a:r>
              <a:rPr lang="en-US" sz="4400" b="1" dirty="0">
                <a:latin typeface="Athanasius" pitchFamily="2" charset="0"/>
              </a:rPr>
              <a:t>. </a:t>
            </a:r>
            <a:r>
              <a:rPr lang="en-US" sz="4400" b="1" dirty="0" err="1">
                <a:latin typeface="Athanasius" pitchFamily="2" charset="0"/>
              </a:rPr>
              <a:t>Aniou`èi</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ènou`èwou</a:t>
            </a:r>
            <a:r>
              <a:rPr lang="en-US" sz="4400" b="1" dirty="0">
                <a:latin typeface="Athanasius" pitchFamily="2" charset="0"/>
              </a:rPr>
              <a:t> `</a:t>
            </a:r>
            <a:r>
              <a:rPr lang="en-US" sz="4400" b="1" dirty="0" err="1">
                <a:latin typeface="Athanasius" pitchFamily="2" charset="0"/>
              </a:rPr>
              <a:t>mpefran</a:t>
            </a:r>
            <a:r>
              <a:rPr lang="en-US" sz="4400" b="1" dirty="0">
                <a:latin typeface="Athanasius" pitchFamily="2" charset="0"/>
              </a:rPr>
              <a:t> </a:t>
            </a:r>
            <a:r>
              <a:rPr lang="en-US" sz="4400" b="1" dirty="0" err="1">
                <a:latin typeface="Athanasius" pitchFamily="2" charset="0"/>
              </a:rPr>
              <a:t>ouw</a:t>
            </a:r>
            <a:r>
              <a:rPr lang="en-US" sz="4400" b="1" dirty="0">
                <a:latin typeface="Athanasius" pitchFamily="2" charset="0"/>
              </a:rPr>
              <a:t>]t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tefaulh</a:t>
            </a:r>
            <a:r>
              <a:rPr lang="en-US" sz="4400" b="1" dirty="0">
                <a:latin typeface="Athanasius" pitchFamily="2" charset="0"/>
              </a:rPr>
              <a:t> </a:t>
            </a:r>
            <a:r>
              <a:rPr lang="en-US" sz="4400" b="1" dirty="0" err="1">
                <a:latin typeface="Athanasius" pitchFamily="2" charset="0"/>
              </a:rPr>
              <a:t>eqouab</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٢٨: ١، ٢</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قدموا للرب يا أبناء الله. قدموا للرب أبناء الكباش. قدموا للرب مجداً وكرامة. قدموا للرب مجداً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سجدوا للرب في دار قدسه.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28 : 1,2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Rendez au Seigneur, fils de Dieu, apportez au Seigneur des petits de béliers, Rendez au Seigneur gloire et puissance. Rendez au Seigneur la gloire de Son nom, Adorez le Seigneur, dans sa Sainte Demeure.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89CE056B-3F46-4286-AA11-493218935AAA}"/>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18045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Marc,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10 : 32 - 34</a:t>
            </a:r>
            <a:endParaRPr lang="fr-FR" sz="2800" b="1" dirty="0">
              <a:solidFill>
                <a:srgbClr val="C00000"/>
              </a:solidFill>
            </a:endParaRPr>
          </a:p>
          <a:p>
            <a:pPr marL="0" indent="0" algn="just">
              <a:buNone/>
            </a:pPr>
            <a:r>
              <a:rPr lang="fr-FR" sz="2800" b="1" dirty="0"/>
              <a:t>Ils étaient en chemin et montaient à Jérusalem, Jésus marchait devant eux. Ils étaient effrayés, et ceux qui suivaient avaient peur. Prenant de nouveau les Douze avec lui, il se mit à leur dire ce qui allait lui arriver: «Voici que nous montons à Jérusalem et le Fils de l'homme sera livré aux grands prêtres et aux scribes;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١٠ : ٣٢ – ٣٤</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وكانوا في الطريق صاعدين إلى أورشليم. وكان يسوع يسير قدامهم وكانوا يتحيرون. والذين كانوا يتبعونه كانوا خائفين. فتقدم إليه أيضاً 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ثنى عشر وابتدأ يقول لهم عما يحدث له: ها نحن صاعدون إلى أورشليم. وابن الإنسان سيسلم إلى رؤساء الكهنة والكتبة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05F2F34-4988-49D0-B262-66AAE6B26669}"/>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5829498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le condamneront à mort et le livreront aux païens, ils se moqueront de lui, ils cracheront sur lui, ils le flagelleront, ils le tueront et, trois jours après, il ressuscitera.»</a:t>
            </a:r>
          </a:p>
          <a:p>
            <a:pPr marL="0" indent="0" algn="just">
              <a:buNone/>
            </a:pPr>
            <a:r>
              <a:rPr lang="fr-FR" sz="2800" b="1" dirty="0"/>
              <a:t> </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فيحكمون عليه بالموت ويسلمونه إلى الأمم. فيهزءون به ويتفلون عليه ويجلدونه ويقتلونه وفي اليوم الثالث يقوم.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75C1040-CF24-4BE8-A6F2-F9604AD9555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3384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69816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Tandis que le Christ, notre Dieu, et ses disciples montaient à Jérusalem, Il appela à Lui les douze apôtres et Il leur parlait de Sa Passion et de ce qui allait Lui arriver: Sachez, vous que j'ai choisis, voici que nous montons à Jérusalem. Les grands prêtres juifs, leurs anciens et leurs scribes se ligueront contre le Fils de l'homme. Ils Le condamneront à mort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وفيما كان المسيح إلهنا وتلاميذه صاعدين إلى أورشليم، أتى إليه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ثنى عشر رسولاً تلاميذه القديسين،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بتدأ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يتكلم معهم بما سيكون له بسبب آلامه قائلاً: اعلموا أيها الأصفياء الأطهار،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نحن صاعدون إلى أورشليم، وسوف يقوم رؤساء كهنة اليهود وشيوخهم وكتبتهم معاً على ابن الإنسان، ويحكمون عليه بحكم الموت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025D5AAD-27CC-4DDC-B2A1-EE2E2FC8545A}"/>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181243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livreront aux païens. Ils se moqueront de Lui, Lui cracheront au visage, Le crucifieront sur le bois de la croix et le troisième jour Il ressuscitera. Comment as-tu osé, malheureux Israël, faire cela dans ton ignorance ? Tu as crucifié Jésus Christ venu pour te sauver de l'esclavage. Tu as rendu le mal pour le bien. A cause de cela ton péché demeure jusqu'à la fin des temps.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ويسلمونه إلى الأمم، فيهزءون به ويبصقون فى وجهه، ويصلبونه على خشبة الصليب ويقوم فى اليوم الثالث. كيف تجاسرت يا إسرائيل المسكين وفعلت هذا الأمر بجهلك؟ وصلبت يسوع المسيح الذى أنقذك من العبودية! وجازيت الإحسان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بالإساءة!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أجل ذلك خطيتك باقية إلى كمال الدهور.</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35E02F24-4DCA-4970-A9C0-9905442364CE}"/>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399186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46104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Michée 2 : 3 - 10  </a:t>
            </a:r>
          </a:p>
          <a:p>
            <a:pPr marL="0" indent="0" algn="just">
              <a:buNone/>
            </a:pPr>
            <a:r>
              <a:rPr lang="fr-FR" sz="2800" b="1" dirty="0"/>
              <a:t>C’est pourquoi ainsi parle le Seigneur : Voici que je projette contre ces gens-là un malheur ; vous ne pourrez en retirer vos cous, ni marcher la tête haute, car ce sera un temps de malheur.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ميخا</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النبي ٢ : ٣ – ١٠</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من أجل ذلك هكذا ما يقوله الرب: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هأنذا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أفكر بالشرور على هذه القبيلة. ومن ثم لا تقدرون أن ترفعوا أعناقكم منها ولا تمشون متشامخين لأنه زمان ردئ</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Mi,eac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Eqbe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nh`èetefjw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hppe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èanok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namokmek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\an pet\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tai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vulh</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èetetenna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wli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ènnetenmo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èn'htou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ènnetenmo</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èeretencou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twn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èènou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\o; 'en ou\o;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ouchou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358099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ce jour-là, on lancera contre vous un pamphlet, on entonnera une complainte -c'est déjà fait-, on dira: «Nous sommes complètement dévastés. On aliène la part de mon peuple. Comment se fait-il qu'on me l'enlève? Entre les rebelles, on partage nos champs.» C'est pourquoi tu n'auras personne pour te mesurer une part dans l'assemblée du Seigneur. «Ne délirez pas, délirent-ils; on ne doit pas délirer de la sorte : Non, l'outrage ne s'éloignera pas.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3970318"/>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 ذلك اليوم يتخذ عليكم مثل وينوحون نوحاً بتسبيح قائلين: لقد شقيت شقا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ونصيب شعبي قاسوه بالحبل، ولم يكن من يحوله ليرجع. قاسوا حقولكم واقتسموا بقاعكم. من أجل هذا لا يكون لك من يلقى حبلاً في نصيب ميراث. لا تبكوا بدموع في كنيسة الرب، ولا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تسكبوا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العبرات على هذا لأنه لا يترك التعيير عنه</a:t>
            </a:r>
            <a:r>
              <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1415480" y="7893496"/>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012964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 Cela aurait-il été dit, maison de Jacob? La patience du Seigneur est-elle à bout? Est-ce là sa manière d'agir? Ses paroles ne sont-elles pas bienveillantes pour celui qui marche droit?» Hier, mon peuple se dressait contre un ennemi; de dessus la tunique, vous enlevez le manteau à ceux qui, au retour de la guerre, passent en toute sécurité.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القائل أن بيت يعقوب أغضب روح الرب، أليست هذه أعماله الكائنة معه؟ أليس كلامه صالحاً نحو من يسلك بالاستقامة؟ وقام شعبي بالعداوة قبالة سلامته. سلخوا جلده لينزع الرجاء من انكسار الحرب.</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98813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endParaRPr lang="fr-FR" sz="2800" b="1" dirty="0"/>
          </a:p>
          <a:p>
            <a:pPr marL="0" indent="0" algn="just">
              <a:lnSpc>
                <a:spcPct val="90000"/>
              </a:lnSpc>
              <a:buNone/>
            </a:pPr>
            <a:r>
              <a:rPr lang="fr-FR" sz="2800" b="1" dirty="0"/>
              <a:t>Les femmes de mon peuple, vous les chassez, chacune de la maison qu'elle aimait. </a:t>
            </a:r>
          </a:p>
          <a:p>
            <a:pPr marL="0" indent="0" algn="just">
              <a:lnSpc>
                <a:spcPct val="90000"/>
              </a:lnSpc>
              <a:buNone/>
            </a:pPr>
            <a:r>
              <a:rPr lang="fr-FR" sz="2800" b="1" dirty="0"/>
              <a:t>A leurs enfants vous arrachez pour toujours l'honneur qui vient de moi. Levez-vous, allez; ce n'est plus l'heure du repos. Par ton impureté, tu provoques la destruction et la destruction sera cuisante.</a:t>
            </a:r>
            <a:endParaRPr lang="fr-FR"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168008" y="671712"/>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أجل ذلك مدبرو شعبي يطرحون خارجاً من بيوت نعيمهم. من أجل أعمالهم الشريرة طردوا. اقتربوا إلى الجبال الدهرية. قم انطلق لأنه ليست هذه هي راحتك. فقد هلكتم هلاكاً من أجل النجاسة وهربتم وليس من يطردكم.</a:t>
            </a:r>
            <a:endParaRPr kumimoji="0" lang="ar-SA"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86521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lundi saint </a:t>
            </a:r>
            <a:r>
              <a:rPr lang="fr-FR" sz="3600" b="1" dirty="0">
                <a:latin typeface="Book Antiqua" panose="02040602050305030304" pitchFamily="18" charset="0"/>
              </a:rPr>
              <a:t>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التاسعة من ليلة الإثنين</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7033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6979847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42040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Anok</a:t>
            </a:r>
            <a:r>
              <a:rPr lang="en-US" sz="4400" b="1" dirty="0">
                <a:latin typeface="Athanasius" pitchFamily="2" charset="0"/>
              </a:rPr>
              <a:t> </a:t>
            </a:r>
            <a:r>
              <a:rPr lang="en-US" sz="4400" b="1" dirty="0" err="1">
                <a:latin typeface="Athanasius" pitchFamily="2" charset="0"/>
              </a:rPr>
              <a:t>aiw</a:t>
            </a:r>
            <a:r>
              <a:rPr lang="en-US" sz="4400" b="1" dirty="0">
                <a:latin typeface="Athanasius" pitchFamily="2" charset="0"/>
              </a:rPr>
              <a:t>] `</a:t>
            </a:r>
            <a:r>
              <a:rPr lang="en-US" sz="4400" b="1" dirty="0" err="1">
                <a:latin typeface="Athanasius" pitchFamily="2" charset="0"/>
              </a:rPr>
              <a:t>ebol</a:t>
            </a:r>
            <a:r>
              <a:rPr lang="en-US" sz="4400" b="1" dirty="0">
                <a:latin typeface="Athanasius" pitchFamily="2" charset="0"/>
              </a:rPr>
              <a:t> je </a:t>
            </a:r>
            <a:r>
              <a:rPr lang="en-US" sz="4400" b="1" dirty="0" err="1">
                <a:latin typeface="Athanasius" pitchFamily="2" charset="0"/>
              </a:rPr>
              <a:t>akcwtem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&gt; </a:t>
            </a:r>
            <a:r>
              <a:rPr lang="en-US" sz="4400" b="1" dirty="0" err="1">
                <a:latin typeface="Athanasius" pitchFamily="2" charset="0"/>
              </a:rPr>
              <a:t>rek</a:t>
            </a:r>
            <a:r>
              <a:rPr lang="en-US" sz="4400" b="1" dirty="0">
                <a:latin typeface="Athanasius" pitchFamily="2" charset="0"/>
              </a:rPr>
              <a:t> </a:t>
            </a:r>
            <a:r>
              <a:rPr lang="en-US" sz="4400" b="1" dirty="0" err="1">
                <a:latin typeface="Athanasius" pitchFamily="2" charset="0"/>
              </a:rPr>
              <a:t>pekma</a:t>
            </a:r>
            <a:r>
              <a:rPr lang="en-US" sz="4400" b="1" dirty="0">
                <a:latin typeface="Athanasius" pitchFamily="2" charset="0"/>
              </a:rPr>
              <a:t>]j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èenacaji</a:t>
            </a:r>
            <a:r>
              <a:rPr lang="en-US" sz="4400" b="1" dirty="0">
                <a:latin typeface="Athanasius" pitchFamily="2" charset="0"/>
              </a:rPr>
              <a:t> &gt; </a:t>
            </a:r>
            <a:r>
              <a:rPr lang="en-US" sz="4400" b="1" dirty="0" err="1">
                <a:latin typeface="Athanasius" pitchFamily="2" charset="0"/>
              </a:rPr>
              <a:t>sicmh</a:t>
            </a:r>
            <a:r>
              <a:rPr lang="en-US" sz="4400" b="1" dirty="0">
                <a:latin typeface="Athanasius" pitchFamily="2" charset="0"/>
              </a:rPr>
              <a:t> V; `</a:t>
            </a:r>
            <a:r>
              <a:rPr lang="en-US" sz="4400" b="1" dirty="0" err="1">
                <a:latin typeface="Athanasius" pitchFamily="2" charset="0"/>
              </a:rPr>
              <a:t>èetameqmhi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ma`è</a:t>
            </a:r>
            <a:r>
              <a:rPr lang="en-US" sz="4400" b="1" dirty="0">
                <a:latin typeface="Athanasius" pitchFamily="2" charset="0"/>
              </a:rPr>
              <a:t>\</a:t>
            </a:r>
            <a:r>
              <a:rPr lang="en-US" sz="4400" b="1" dirty="0" err="1">
                <a:latin typeface="Athanasius" pitchFamily="2" charset="0"/>
              </a:rPr>
              <a:t>qhk</a:t>
            </a:r>
            <a:r>
              <a:rPr lang="en-US" sz="4400" b="1" dirty="0">
                <a:latin typeface="Athanasius" pitchFamily="2" charset="0"/>
              </a:rPr>
              <a:t> `</a:t>
            </a:r>
            <a:r>
              <a:rPr lang="en-US" sz="4400" b="1" dirty="0" err="1">
                <a:latin typeface="Athanasius" pitchFamily="2" charset="0"/>
              </a:rPr>
              <a:t>èepa</a:t>
            </a:r>
            <a:r>
              <a:rPr lang="en-US" sz="4400" b="1" dirty="0">
                <a:latin typeface="Athanasius" pitchFamily="2" charset="0"/>
              </a:rPr>
              <a:t>;\o    </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١٦</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١،٦</a:t>
            </a:r>
            <a:r>
              <a:rPr kumimoji="0" lang="fr-FR" sz="2800" b="1" i="1"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أنا صرخت لأنك قد سمعتني يا الله. أمل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أذنيك وأنصت لكلامي. استمع يا الله عدلي، واصغ إلى طلبتي.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16 : 1 , 6</a:t>
            </a:r>
            <a:endParaRPr kumimoji="0" lang="fr-F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Je t'appelle, car Tu réponds, ô Dieu! Tends l'oreille vers moi, écoute mes paroles Seigneur, écoute la justice! Sois attentif à ma plainte.</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48367515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Markon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Markon</a:t>
            </a:r>
            <a:r>
              <a:rPr lang="en-US" b="1" dirty="0">
                <a:solidFill>
                  <a:srgbClr val="C00000"/>
                </a:solidFill>
                <a:latin typeface="Athanasius" pitchFamily="2" charset="0"/>
              </a:rPr>
              <a:t> Kev h &gt;k/z/ - l/g</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nefmaqhthc</a:t>
            </a:r>
            <a:r>
              <a:rPr lang="en-US" sz="2400" b="1" dirty="0">
                <a:latin typeface="Athanasius" pitchFamily="2" charset="0"/>
              </a:rPr>
              <a:t> `</a:t>
            </a:r>
            <a:r>
              <a:rPr lang="en-US" sz="2400" b="1" dirty="0" err="1">
                <a:latin typeface="Athanasius" pitchFamily="2" charset="0"/>
              </a:rPr>
              <a:t>èeni;mi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Kecari`èa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Vilippe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pimwit</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a:t>
            </a:r>
            <a:r>
              <a:rPr lang="en-US" sz="2400" b="1" dirty="0" err="1">
                <a:latin typeface="Athanasius" pitchFamily="2" charset="0"/>
              </a:rPr>
              <a:t>ini</a:t>
            </a:r>
            <a:r>
              <a:rPr lang="en-US" sz="2400" b="1" dirty="0">
                <a:latin typeface="Athanasius" pitchFamily="2" charset="0"/>
              </a:rPr>
              <a:t> `</a:t>
            </a:r>
            <a:r>
              <a:rPr lang="en-US" sz="2400" b="1" dirty="0" err="1">
                <a:latin typeface="Athanasius" pitchFamily="2" charset="0"/>
              </a:rPr>
              <a:t>ènnefmaqhthc</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ènwou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&gt; `</a:t>
            </a:r>
            <a:r>
              <a:rPr lang="en-US" sz="2400" b="1" dirty="0" err="1">
                <a:latin typeface="Athanasius" pitchFamily="2" charset="0"/>
              </a:rPr>
              <a:t>ènqwou</a:t>
            </a:r>
            <a:r>
              <a:rPr lang="en-US" sz="2400" b="1" dirty="0">
                <a:latin typeface="Athanasius" pitchFamily="2" charset="0"/>
              </a:rPr>
              <a:t> de </a:t>
            </a:r>
            <a:r>
              <a:rPr lang="en-US" sz="2400" b="1" dirty="0" err="1">
                <a:latin typeface="Athanasius" pitchFamily="2" charset="0"/>
              </a:rPr>
              <a:t>aujoc</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Iwannhc</a:t>
            </a:r>
            <a:r>
              <a:rPr lang="en-US" sz="2400" b="1" dirty="0">
                <a:latin typeface="Athanasius" pitchFamily="2" charset="0"/>
              </a:rPr>
              <a:t> </a:t>
            </a:r>
            <a:r>
              <a:rPr lang="en-US" sz="2400" b="1" dirty="0" err="1">
                <a:latin typeface="Athanasius" pitchFamily="2" charset="0"/>
              </a:rPr>
              <a:t>piref;wmc</a:t>
            </a:r>
            <a:r>
              <a:rPr lang="en-US" sz="2400" b="1" dirty="0">
                <a:latin typeface="Athanasius" pitchFamily="2" charset="0"/>
              </a:rPr>
              <a:t> \</a:t>
            </a:r>
            <a:r>
              <a:rPr lang="en-US" sz="2400" b="1" dirty="0" err="1">
                <a:latin typeface="Athanasius" pitchFamily="2" charset="0"/>
              </a:rPr>
              <a:t>ankexwouni</a:t>
            </a:r>
            <a:r>
              <a:rPr lang="en-US" sz="2400" b="1" dirty="0">
                <a:latin typeface="Athanasius" pitchFamily="2" charset="0"/>
              </a:rPr>
              <a:t> de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Hliac</a:t>
            </a:r>
            <a:r>
              <a:rPr lang="en-US" sz="2400" b="1" dirty="0">
                <a:latin typeface="Athanasius" pitchFamily="2" charset="0"/>
              </a:rPr>
              <a:t> \</a:t>
            </a:r>
            <a:r>
              <a:rPr lang="en-US" sz="2400" b="1" dirty="0" err="1">
                <a:latin typeface="Athanasius" pitchFamily="2" charset="0"/>
              </a:rPr>
              <a:t>ankexwouni</a:t>
            </a:r>
            <a:r>
              <a:rPr lang="en-US" sz="2400" b="1" dirty="0">
                <a:latin typeface="Athanasius" pitchFamily="2" charset="0"/>
              </a:rPr>
              <a:t> de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ni`èprovhthc</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ènqof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a:t>
            </a:r>
            <a:r>
              <a:rPr lang="en-US" sz="2400" b="1" dirty="0" err="1">
                <a:latin typeface="Athanasius" pitchFamily="2" charset="0"/>
              </a:rPr>
              <a:t>ini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nqwten</a:t>
            </a:r>
            <a:r>
              <a:rPr lang="en-US" sz="2400" b="1" dirty="0">
                <a:latin typeface="Athanasius" pitchFamily="2" charset="0"/>
              </a:rPr>
              <a:t> de </a:t>
            </a:r>
            <a:r>
              <a:rPr lang="en-US" sz="2400" b="1" dirty="0" err="1">
                <a:latin typeface="Athanasius" pitchFamily="2" charset="0"/>
              </a:rPr>
              <a:t>teten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af`èerou`èw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Pxc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afer</a:t>
            </a:r>
            <a:r>
              <a:rPr lang="en-US" sz="2400" b="1" dirty="0">
                <a:latin typeface="Athanasius" pitchFamily="2" charset="0"/>
              </a:rPr>
              <a:t> `</a:t>
            </a:r>
            <a:r>
              <a:rPr lang="en-US" sz="2400" b="1" dirty="0" err="1">
                <a:latin typeface="Athanasius" pitchFamily="2" charset="0"/>
              </a:rPr>
              <a:t>èepitiman</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ènce`è</a:t>
            </a:r>
            <a:r>
              <a:rPr lang="en-US" sz="2400" b="1" dirty="0">
                <a:latin typeface="Athanasius" pitchFamily="2" charset="0"/>
              </a:rPr>
              <a:t>]</a:t>
            </a:r>
            <a:r>
              <a:rPr lang="en-US" sz="2400" b="1" dirty="0" err="1">
                <a:latin typeface="Athanasius" pitchFamily="2" charset="0"/>
              </a:rPr>
              <a:t>temjoc</a:t>
            </a:r>
            <a:r>
              <a:rPr lang="en-US" sz="2400" b="1" dirty="0">
                <a:latin typeface="Athanasius" pitchFamily="2" charset="0"/>
              </a:rPr>
              <a:t> `</a:t>
            </a:r>
            <a:r>
              <a:rPr lang="en-US" sz="2400" b="1" dirty="0" err="1">
                <a:latin typeface="Athanasius" pitchFamily="2" charset="0"/>
              </a:rPr>
              <a:t>èn`è</a:t>
            </a:r>
            <a:r>
              <a:rPr lang="en-US" sz="2400" b="1" dirty="0">
                <a:latin typeface="Athanasius" pitchFamily="2" charset="0"/>
              </a:rPr>
              <a:t>\li </a:t>
            </a:r>
            <a:r>
              <a:rPr lang="en-US" sz="2400" b="1" dirty="0" err="1">
                <a:latin typeface="Athanasius" pitchFamily="2" charset="0"/>
              </a:rPr>
              <a:t>eqbhtf</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afer</a:t>
            </a:r>
            <a:r>
              <a:rPr lang="en-US" sz="2400" b="1" dirty="0">
                <a:latin typeface="Athanasius" pitchFamily="2" charset="0"/>
              </a:rPr>
              <a:t>\</a:t>
            </a:r>
            <a:r>
              <a:rPr lang="en-US" sz="2400" b="1" dirty="0" err="1">
                <a:latin typeface="Athanasius" pitchFamily="2" charset="0"/>
              </a:rPr>
              <a:t>htc</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ècbw</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\w;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hri`è</a:t>
            </a:r>
            <a:r>
              <a:rPr lang="en-US" sz="2400" b="1" dirty="0">
                <a:latin typeface="Athanasius" pitchFamily="2" charset="0"/>
              </a:rPr>
              <a:t> </a:t>
            </a:r>
            <a:r>
              <a:rPr lang="en-US" sz="2400" b="1" dirty="0" err="1">
                <a:latin typeface="Athanasius" pitchFamily="2" charset="0"/>
              </a:rPr>
              <a:t>m`èvrwmi</a:t>
            </a:r>
            <a:r>
              <a:rPr lang="en-US" sz="2400" b="1" dirty="0">
                <a:latin typeface="Athanasius" pitchFamily="2" charset="0"/>
              </a:rPr>
              <a:t> </a:t>
            </a:r>
            <a:r>
              <a:rPr lang="en-US" sz="2400" b="1" dirty="0" err="1">
                <a:latin typeface="Athanasius" pitchFamily="2" charset="0"/>
              </a:rPr>
              <a:t>si</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èn'ici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èntou</a:t>
            </a:r>
            <a:r>
              <a:rPr lang="en-US" sz="2400" b="1" dirty="0">
                <a:latin typeface="Athanasius" pitchFamily="2" charset="0"/>
              </a:rPr>
              <a:t>]o]f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itotou</a:t>
            </a:r>
            <a:r>
              <a:rPr lang="en-US" sz="2400" b="1" dirty="0">
                <a:latin typeface="Athanasius" pitchFamily="2" charset="0"/>
              </a:rPr>
              <a:t> `</a:t>
            </a:r>
            <a:r>
              <a:rPr lang="en-US" sz="2400" b="1" dirty="0" err="1">
                <a:latin typeface="Athanasius" pitchFamily="2" charset="0"/>
              </a:rPr>
              <a:t>ènniprecbuteroc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èntou'oqbef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menenca</a:t>
            </a:r>
            <a:r>
              <a:rPr lang="en-US" sz="2400" b="1" dirty="0">
                <a:latin typeface="Athanasius" pitchFamily="2" charset="0"/>
              </a:rPr>
              <a:t> ]</a:t>
            </a:r>
            <a:r>
              <a:rPr lang="en-US" sz="2400" b="1" dirty="0" err="1">
                <a:latin typeface="Athanasius" pitchFamily="2" charset="0"/>
              </a:rPr>
              <a:t>omt</a:t>
            </a:r>
            <a:r>
              <a:rPr lang="en-US" sz="2400" b="1" dirty="0">
                <a:latin typeface="Athanasius" pitchFamily="2" charset="0"/>
              </a:rPr>
              <a:t> `</a:t>
            </a:r>
            <a:r>
              <a:rPr lang="en-US" sz="2400" b="1" dirty="0" err="1">
                <a:latin typeface="Athanasius" pitchFamily="2" charset="0"/>
              </a:rPr>
              <a:t>èn`èe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ènteftwnf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nafcaji</a:t>
            </a:r>
            <a:r>
              <a:rPr lang="en-US" sz="2400" b="1" dirty="0">
                <a:latin typeface="Athanasius" pitchFamily="2" charset="0"/>
              </a:rPr>
              <a:t> `</a:t>
            </a:r>
            <a:r>
              <a:rPr lang="en-US" sz="2400" b="1" dirty="0" err="1">
                <a:latin typeface="Athanasius" pitchFamily="2" charset="0"/>
              </a:rPr>
              <a:t>èmpicaji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ouparrhci`èa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af`èamoni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afer</a:t>
            </a:r>
            <a:r>
              <a:rPr lang="en-US" sz="2400" b="1" dirty="0">
                <a:latin typeface="Athanasius" pitchFamily="2" charset="0"/>
              </a:rPr>
              <a:t>\</a:t>
            </a:r>
            <a:r>
              <a:rPr lang="en-US" sz="2400" b="1" dirty="0" err="1">
                <a:latin typeface="Athanasius" pitchFamily="2" charset="0"/>
              </a:rPr>
              <a:t>htc</a:t>
            </a:r>
            <a:r>
              <a:rPr lang="en-US" sz="2400" b="1" dirty="0">
                <a:latin typeface="Athanasius" pitchFamily="2" charset="0"/>
              </a:rPr>
              <a:t> `</a:t>
            </a:r>
            <a:r>
              <a:rPr lang="en-US" sz="2400" b="1" dirty="0" err="1">
                <a:latin typeface="Athanasius" pitchFamily="2" charset="0"/>
              </a:rPr>
              <a:t>èner`èepitiman</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ènqof</a:t>
            </a:r>
            <a:r>
              <a:rPr lang="en-US" sz="2400" b="1" dirty="0">
                <a:latin typeface="Athanasius" pitchFamily="2" charset="0"/>
              </a:rPr>
              <a:t> de `</a:t>
            </a:r>
            <a:r>
              <a:rPr lang="en-US" sz="2400" b="1" dirty="0" err="1">
                <a:latin typeface="Athanasius" pitchFamily="2" charset="0"/>
              </a:rPr>
              <a:t>èetafvon</a:t>
            </a:r>
            <a:r>
              <a:rPr lang="en-US" sz="2400" b="1" dirty="0">
                <a:latin typeface="Athanasius" pitchFamily="2" charset="0"/>
              </a:rPr>
              <a:t>\f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èetafnau</a:t>
            </a:r>
            <a:r>
              <a:rPr lang="en-US" sz="2400" b="1" dirty="0">
                <a:latin typeface="Athanasius" pitchFamily="2" charset="0"/>
              </a:rPr>
              <a:t> `</a:t>
            </a:r>
            <a:r>
              <a:rPr lang="en-US" sz="2400" b="1" dirty="0" err="1">
                <a:latin typeface="Athanasius" pitchFamily="2" charset="0"/>
              </a:rPr>
              <a:t>èenefmaqhthc</a:t>
            </a:r>
            <a:r>
              <a:rPr lang="en-US" sz="2400" b="1" dirty="0">
                <a:latin typeface="Athanasius" pitchFamily="2" charset="0"/>
              </a:rPr>
              <a:t> </a:t>
            </a:r>
            <a:r>
              <a:rPr lang="en-US" sz="2400" b="1" dirty="0" err="1">
                <a:latin typeface="Athanasius" pitchFamily="2" charset="0"/>
              </a:rPr>
              <a:t>afer`èepitiman</a:t>
            </a:r>
            <a:r>
              <a:rPr lang="en-US" sz="2400" b="1" dirty="0">
                <a:latin typeface="Athanasius" pitchFamily="2" charset="0"/>
              </a:rPr>
              <a:t> `</a:t>
            </a:r>
            <a:r>
              <a:rPr lang="en-US" sz="2400" b="1" dirty="0" err="1">
                <a:latin typeface="Athanasius" pitchFamily="2" charset="0"/>
              </a:rPr>
              <a:t>èmPetroc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ma]</a:t>
            </a:r>
            <a:r>
              <a:rPr lang="en-US" sz="2400" b="1" dirty="0" err="1">
                <a:latin typeface="Athanasius" pitchFamily="2" charset="0"/>
              </a:rPr>
              <a:t>enak</a:t>
            </a:r>
            <a:r>
              <a:rPr lang="en-US" sz="2400" b="1" dirty="0">
                <a:latin typeface="Athanasius" pitchFamily="2" charset="0"/>
              </a:rPr>
              <a:t> cava\</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èmmoi</a:t>
            </a:r>
            <a:r>
              <a:rPr lang="en-US" sz="2400" b="1" dirty="0">
                <a:latin typeface="Athanasius" pitchFamily="2" charset="0"/>
              </a:rPr>
              <a:t> `</a:t>
            </a:r>
            <a:r>
              <a:rPr lang="en-US" sz="2400" b="1" dirty="0" err="1">
                <a:latin typeface="Athanasius" pitchFamily="2" charset="0"/>
              </a:rPr>
              <a:t>èpcatanac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èxmeu`èi</a:t>
            </a:r>
            <a:r>
              <a:rPr lang="en-US" sz="2400" b="1" dirty="0">
                <a:latin typeface="Athanasius" pitchFamily="2" charset="0"/>
              </a:rPr>
              <a:t> an `</a:t>
            </a:r>
            <a:r>
              <a:rPr lang="en-US" sz="2400" b="1" dirty="0" err="1">
                <a:latin typeface="Athanasius" pitchFamily="2" charset="0"/>
              </a:rPr>
              <a:t>èenaV</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èenanirwmi</a:t>
            </a:r>
            <a:r>
              <a:rPr lang="en-US" sz="2400" b="1" dirty="0">
                <a:latin typeface="Athanasius" pitchFamily="2" charset="0"/>
              </a:rPr>
              <a:t>. </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32996989-AF7C-4E14-91C1-3F5ABE7B7821}"/>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62762207-1AC8-44F6-88BA-187222D45510}"/>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08967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Anok</a:t>
            </a:r>
            <a:r>
              <a:rPr lang="en-US" sz="4400" b="1" dirty="0">
                <a:latin typeface="Athanasius" pitchFamily="2" charset="0"/>
              </a:rPr>
              <a:t> </a:t>
            </a:r>
            <a:r>
              <a:rPr lang="en-US" sz="4400" b="1" dirty="0" err="1">
                <a:latin typeface="Athanasius" pitchFamily="2" charset="0"/>
              </a:rPr>
              <a:t>aiw</a:t>
            </a:r>
            <a:r>
              <a:rPr lang="en-US" sz="4400" b="1" dirty="0">
                <a:latin typeface="Athanasius" pitchFamily="2" charset="0"/>
              </a:rPr>
              <a:t>] `</a:t>
            </a:r>
            <a:r>
              <a:rPr lang="en-US" sz="4400" b="1" dirty="0" err="1">
                <a:latin typeface="Athanasius" pitchFamily="2" charset="0"/>
              </a:rPr>
              <a:t>ebol</a:t>
            </a:r>
            <a:r>
              <a:rPr lang="en-US" sz="4400" b="1" dirty="0">
                <a:latin typeface="Athanasius" pitchFamily="2" charset="0"/>
              </a:rPr>
              <a:t> je </a:t>
            </a:r>
            <a:r>
              <a:rPr lang="en-US" sz="4400" b="1" dirty="0" err="1">
                <a:latin typeface="Athanasius" pitchFamily="2" charset="0"/>
              </a:rPr>
              <a:t>akcwtem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&gt; </a:t>
            </a:r>
            <a:r>
              <a:rPr lang="en-US" sz="4400" b="1" dirty="0" err="1">
                <a:latin typeface="Athanasius" pitchFamily="2" charset="0"/>
              </a:rPr>
              <a:t>rek</a:t>
            </a:r>
            <a:r>
              <a:rPr lang="en-US" sz="4400" b="1" dirty="0">
                <a:latin typeface="Athanasius" pitchFamily="2" charset="0"/>
              </a:rPr>
              <a:t> </a:t>
            </a:r>
            <a:r>
              <a:rPr lang="en-US" sz="4400" b="1" dirty="0" err="1">
                <a:latin typeface="Athanasius" pitchFamily="2" charset="0"/>
              </a:rPr>
              <a:t>pekma</a:t>
            </a:r>
            <a:r>
              <a:rPr lang="en-US" sz="4400" b="1" dirty="0">
                <a:latin typeface="Athanasius" pitchFamily="2" charset="0"/>
              </a:rPr>
              <a:t>]j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èenacaji</a:t>
            </a:r>
            <a:r>
              <a:rPr lang="en-US" sz="4400" b="1" dirty="0">
                <a:latin typeface="Athanasius" pitchFamily="2" charset="0"/>
              </a:rPr>
              <a:t> &gt; </a:t>
            </a:r>
            <a:r>
              <a:rPr lang="en-US" sz="4400" b="1" dirty="0" err="1">
                <a:latin typeface="Athanasius" pitchFamily="2" charset="0"/>
              </a:rPr>
              <a:t>sicmh</a:t>
            </a:r>
            <a:r>
              <a:rPr lang="en-US" sz="4400" b="1" dirty="0">
                <a:latin typeface="Athanasius" pitchFamily="2" charset="0"/>
              </a:rPr>
              <a:t> V; `</a:t>
            </a:r>
            <a:r>
              <a:rPr lang="en-US" sz="4400" b="1" dirty="0" err="1">
                <a:latin typeface="Athanasius" pitchFamily="2" charset="0"/>
              </a:rPr>
              <a:t>èetameqmhi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ma`è</a:t>
            </a:r>
            <a:r>
              <a:rPr lang="en-US" sz="4400" b="1" dirty="0">
                <a:latin typeface="Athanasius" pitchFamily="2" charset="0"/>
              </a:rPr>
              <a:t>\</a:t>
            </a:r>
            <a:r>
              <a:rPr lang="en-US" sz="4400" b="1" dirty="0" err="1">
                <a:latin typeface="Athanasius" pitchFamily="2" charset="0"/>
              </a:rPr>
              <a:t>qhk</a:t>
            </a:r>
            <a:r>
              <a:rPr lang="en-US" sz="4400" b="1" dirty="0">
                <a:latin typeface="Athanasius" pitchFamily="2" charset="0"/>
              </a:rPr>
              <a:t> `</a:t>
            </a:r>
            <a:r>
              <a:rPr lang="en-US" sz="4400" b="1" dirty="0" err="1">
                <a:latin typeface="Athanasius" pitchFamily="2" charset="0"/>
              </a:rPr>
              <a:t>èepa</a:t>
            </a:r>
            <a:r>
              <a:rPr lang="en-US" sz="4400" b="1" dirty="0">
                <a:latin typeface="Athanasius" pitchFamily="2" charset="0"/>
              </a:rPr>
              <a:t>;\o    </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١٦</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١،٦</a:t>
            </a:r>
            <a:r>
              <a:rPr kumimoji="0" lang="fr-FR" sz="2800" b="1" i="1"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أنا صرخت لأنك قد سمعتني يا الله. أمل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أذنيك وأنصت لكلامي. استمع يا الله عدلي، واصغ إلى طلبتي.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16 : 1 , 6</a:t>
            </a:r>
            <a:endParaRPr kumimoji="0" lang="fr-F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Je t'appelle, car Tu réponds, ô Dieu! Tends l'oreille vers moi, écoute mes paroles Seigneur, écoute la justice! Sois attentif à ma plainte.</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146167149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Marc,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8 : 27 – 33</a:t>
            </a:r>
            <a:endParaRPr lang="fr-FR" sz="2800" b="1" dirty="0"/>
          </a:p>
          <a:p>
            <a:pPr marL="0" indent="0" algn="just">
              <a:buNone/>
            </a:pPr>
            <a:r>
              <a:rPr lang="fr-FR" sz="2800" b="1" dirty="0"/>
              <a:t>Jésus s'en alla avec ses disciples vers les villages voisins de Césarée de Philippe. En chemin, il interrogeait ses disciples: «Qui suis-je, au dire des hommes?» Ils lui dirent : «Jean le Baptiste; pour d'autres, Elie ; pour d'autres, l'un des prophètes.»</a:t>
            </a:r>
          </a:p>
          <a:p>
            <a:pPr marL="0" indent="0" algn="just">
              <a:spcBef>
                <a:spcPts val="0"/>
              </a:spcBef>
              <a:buNone/>
            </a:pPr>
            <a:r>
              <a:rPr lang="fr-FR" sz="2800" b="1" dirty="0"/>
              <a:t>Et lui leur demandait: «Et vous, qui dites-vous que je suis?» Prenant la parole, Pierre lui répond: «Tu es le Christ.»</a:t>
            </a:r>
          </a:p>
        </p:txBody>
      </p:sp>
      <p:sp>
        <p:nvSpPr>
          <p:cNvPr id="4" name="Rectangle 3">
            <a:extLst>
              <a:ext uri="{FF2B5EF4-FFF2-40B4-BE49-F238E27FC236}">
                <a16:creationId xmlns:a16="http://schemas.microsoft.com/office/drawing/2014/main" id="{91243CA8-04CE-43A8-A980-AAAC9EEED9CA}"/>
              </a:ext>
            </a:extLst>
          </p:cNvPr>
          <p:cNvSpPr/>
          <p:nvPr/>
        </p:nvSpPr>
        <p:spPr>
          <a:xfrm>
            <a:off x="6031409" y="711979"/>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٨ : ٢٧ – ٣٣</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خرج يسوع وتلاميذه إلى قرى قيسارية فيلبس. وفي الطريق كان يسأل  تلاميذه قائلاً: من تقول الناس أني أنا؟ أما هم فقالوا له: يقولون أنك يوحنا المعمدان، وآخرون أنك إيليا، وآخرون أنك أحد الأنبياء. وأما هو فسألهم وقال: وأنتم من تقولون أني أنا؟ أجاب بطرس وقال: أنت هو المسيح. فزجرهم لكيلا يقولوا لأحد شيئاً من أجله.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437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59881168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leur commanda sévèrement de ne parler de lui à personne. Puis il commença à leur enseigner qu'il fallait que le Fils de l'homme souffre beaucoup, qu'il soit rejeté par les anciens, les grands prêtres et les scribes, qu'il soit mis à mort et que, trois jours après, il ressuscite. Il tenait ouvertement ce langage. Pierre, le tirant à part, se mit à le réprimander. Mais lui, se retournant et voyant ses disciples, réprimanda Pierre; il lui dit: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وابتدأ يعلمهم أنه ينبغي لابن الإنسان أن يتألم كثيراً من الشيوخ ورؤساء الكهنة والكتبة ويقتلونه وبعد ثلاثة أيام يقوم. وكان يقول هذا القول علانية، فأمسكه بطرس وابتدأ </a:t>
            </a:r>
            <a:r>
              <a:rPr lang="ar-SA" sz="3600" b="1" dirty="0">
                <a:solidFill>
                  <a:prstClr val="black"/>
                </a:solidFill>
                <a:latin typeface="Times New Roman" panose="02020603050405020304" pitchFamily="18" charset="0"/>
              </a:rPr>
              <a:t>‏</a:t>
            </a:r>
            <a:r>
              <a:rPr lang="ar-SA" sz="3600" b="1" dirty="0" err="1">
                <a:solidFill>
                  <a:prstClr val="black"/>
                </a:solidFill>
                <a:latin typeface="Times New Roman" panose="02020603050405020304" pitchFamily="18" charset="0"/>
              </a:rPr>
              <a:t>ينتهره</a:t>
            </a:r>
            <a:r>
              <a:rPr lang="ar-SA" sz="3600" b="1" dirty="0">
                <a:solidFill>
                  <a:prstClr val="black"/>
                </a:solidFill>
                <a:latin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هو فالتفت ونظر إلى تلاميذه وزجر بطرس وقال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879680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88631" cy="5832648"/>
          </a:xfrm>
        </p:spPr>
        <p:txBody>
          <a:bodyPr>
            <a:noAutofit/>
          </a:bodyPr>
          <a:lstStyle/>
          <a:p>
            <a:pPr marL="0" indent="0" algn="just">
              <a:buNone/>
            </a:pPr>
            <a:endParaRPr lang="fr-FR" sz="2800" b="1" dirty="0"/>
          </a:p>
          <a:p>
            <a:pPr marL="0" indent="0" algn="just">
              <a:buNone/>
            </a:pPr>
            <a:r>
              <a:rPr lang="fr-FR" sz="2800" b="1" dirty="0"/>
              <a:t>«Retire-toi ! Derrière moi, Satan, car tes pensées ne sont pas celles de Dieu mais celles des hommes.»     </a:t>
            </a:r>
          </a:p>
          <a:p>
            <a:pPr marL="0" indent="0" algn="just">
              <a:buNone/>
            </a:pPr>
            <a:endParaRPr lang="fr-FR" sz="2800" b="1" dirty="0"/>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600056" y="562372"/>
            <a:ext cx="4680520" cy="5805264"/>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اذهب خلفي يا شيطان لأنك لا تفكر فيما لله بل فيما للناس.</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246031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869366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Lorsque le Seigneur eut terminé de questionner ses disciples sur le chemin de Césarée-de-Philippe, Il leur enseigna ouvertement ce qui devait Lui arriver à Jérusalem, que les écritures devaient être accomplies, qu'il fallait que le Fils de l'homme souffrit beaucoup, qu'Il soit rejeté par les scribes et les anciens des Juifs et après avoir accepté la passion, il ressuscitera le troisième jour.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لما فرغ الرب من سؤال تلاميذه في الطريق إلى قيصرية فيلبس، ابتدأ يقول لهم علانية من أجل الذي سيحصل له في أورشليم. أنه ينبغي أن يكمل المكتوب أن ابن الإنسان ينال آلاماً كثيرة، ويرذل من الكتبة وشيوخ اليهود. ومن بعد الآلام التي سيقبلها يقوم من الأموات في اليوم الثالث.</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5165819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fr-FR" sz="2800" b="1" dirty="0"/>
          </a:p>
          <a:p>
            <a:pPr marL="0" indent="0" algn="just">
              <a:buNone/>
            </a:pPr>
            <a:r>
              <a:rPr lang="fr-FR" sz="2800" b="1" dirty="0"/>
              <a:t>Voici la pierre qu'ont rejetée les bâtisseurs selon ce qui est écrit. Sa grande colère descendra sur eux et Sa fureur les écrasera. Il les couvrira de honte parce qu'ils ont rendu le mal pour le bien et ceux qui écoutent et croient en Lui, Il leur accordera une joie impérissable.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هذا هو الحجر الذي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رذله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البناؤون كقول الكتب، فسيهبط عليهم غضبه العظيم، ويهشمهم الرجز، ويصب الخزي على وجوههم، لأنهم جازوا الإحسان بالإساءة. أما الذين يسمعون ويؤمنون به فسيعطيهم فرحاً لا يفنى إلى الأبد.</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473829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rwou</a:t>
            </a:r>
            <a:r>
              <a:rPr lang="en-US" sz="4400" b="1" dirty="0">
                <a:latin typeface="Athanasius" pitchFamily="2" charset="0"/>
              </a:rPr>
              <a:t> n`\</a:t>
            </a:r>
            <a:r>
              <a:rPr lang="en-US" sz="4400" b="1" dirty="0" err="1">
                <a:latin typeface="Athanasius" pitchFamily="2" charset="0"/>
              </a:rPr>
              <a:t>ankouji</a:t>
            </a:r>
            <a:r>
              <a:rPr lang="en-US" sz="4400" b="1" dirty="0">
                <a:latin typeface="Athanasius" pitchFamily="2" charset="0"/>
              </a:rPr>
              <a:t> `</a:t>
            </a:r>
            <a:r>
              <a:rPr lang="en-US" sz="4400" b="1" dirty="0" err="1">
                <a:latin typeface="Athanasius" pitchFamily="2" charset="0"/>
              </a:rPr>
              <a:t>n`alwou`i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nheqouemsi</a:t>
            </a:r>
            <a:r>
              <a:rPr lang="en-US" sz="4400" b="1" dirty="0">
                <a:latin typeface="Athanasius" pitchFamily="2" charset="0"/>
              </a:rPr>
              <a:t> </a:t>
            </a:r>
            <a:r>
              <a:rPr lang="en-US" sz="4400" b="1" dirty="0" err="1">
                <a:latin typeface="Athanasius" pitchFamily="2" charset="0"/>
              </a:rPr>
              <a:t>akcebte</a:t>
            </a:r>
            <a:r>
              <a:rPr lang="en-US" sz="4400" b="1" dirty="0">
                <a:latin typeface="Athanasius" pitchFamily="2" charset="0"/>
              </a:rPr>
              <a:t> </a:t>
            </a:r>
            <a:r>
              <a:rPr lang="en-US" sz="4400" b="1" dirty="0" err="1">
                <a:latin typeface="Athanasius" pitchFamily="2" charset="0"/>
              </a:rPr>
              <a:t>pi`cmou</a:t>
            </a:r>
            <a:r>
              <a:rPr lang="en-US" sz="4400" b="1" dirty="0">
                <a:latin typeface="Athanasius" pitchFamily="2" charset="0"/>
              </a:rPr>
              <a:t> &gt; </a:t>
            </a: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nekjaji</a:t>
            </a:r>
            <a:r>
              <a:rPr lang="en-US" sz="4400" b="1" dirty="0">
                <a:latin typeface="Athanasius" pitchFamily="2" charset="0"/>
              </a:rPr>
              <a:t> `</a:t>
            </a:r>
            <a:r>
              <a:rPr lang="en-US" sz="4400" b="1" dirty="0" err="1">
                <a:latin typeface="Athanasius" pitchFamily="2" charset="0"/>
              </a:rPr>
              <a:t>e`pjin;ou`w</a:t>
            </a:r>
            <a:r>
              <a:rPr lang="en-US" sz="4400" b="1" dirty="0">
                <a:latin typeface="Athanasius" pitchFamily="2" charset="0"/>
              </a:rPr>
              <a:t> `</a:t>
            </a:r>
            <a:r>
              <a:rPr lang="en-US" sz="4400" b="1" dirty="0" err="1">
                <a:latin typeface="Athanasius" pitchFamily="2" charset="0"/>
              </a:rPr>
              <a:t>noujaji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ourefsi</a:t>
            </a:r>
            <a:r>
              <a:rPr lang="en-US" sz="4400" b="1" dirty="0">
                <a:latin typeface="Athanasius" pitchFamily="2" charset="0"/>
              </a:rPr>
              <a:t> `</a:t>
            </a:r>
            <a:r>
              <a:rPr lang="en-US" sz="4400" b="1" dirty="0" err="1">
                <a:latin typeface="Athanasius" pitchFamily="2" charset="0"/>
              </a:rPr>
              <a:t>m`p</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nanau</a:t>
            </a:r>
            <a:r>
              <a:rPr lang="en-US" sz="4400" b="1" dirty="0">
                <a:latin typeface="Athanasius" pitchFamily="2" charset="0"/>
              </a:rPr>
              <a:t> `</a:t>
            </a:r>
            <a:r>
              <a:rPr lang="en-US" sz="4400" b="1" dirty="0" err="1">
                <a:latin typeface="Athanasius" pitchFamily="2" charset="0"/>
              </a:rPr>
              <a:t>eni</a:t>
            </a:r>
            <a:r>
              <a:rPr lang="en-US" sz="4400" b="1" dirty="0">
                <a:latin typeface="Athanasius" pitchFamily="2" charset="0"/>
              </a:rPr>
              <a:t> </a:t>
            </a:r>
            <a:r>
              <a:rPr lang="en-US" sz="4400" b="1" dirty="0" err="1">
                <a:latin typeface="Athanasius" pitchFamily="2" charset="0"/>
              </a:rPr>
              <a:t>vhou`i</a:t>
            </a:r>
            <a:r>
              <a:rPr lang="en-US" sz="4400" b="1" dirty="0">
                <a:latin typeface="Athanasius" pitchFamily="2" charset="0"/>
              </a:rPr>
              <a:t> </a:t>
            </a:r>
            <a:r>
              <a:rPr lang="en-US" sz="4400" b="1" dirty="0" err="1">
                <a:latin typeface="Athanasius" pitchFamily="2" charset="0"/>
              </a:rPr>
              <a:t>n`i</a:t>
            </a:r>
            <a:r>
              <a:rPr lang="en-US" sz="4400" b="1" dirty="0">
                <a:latin typeface="Athanasius" pitchFamily="2" charset="0"/>
              </a:rPr>
              <a:t>\</a:t>
            </a:r>
            <a:r>
              <a:rPr lang="en-US" sz="4400" b="1" dirty="0" err="1">
                <a:latin typeface="Athanasius" pitchFamily="2" charset="0"/>
              </a:rPr>
              <a:t>bhou`i</a:t>
            </a:r>
            <a:r>
              <a:rPr lang="en-US" sz="4400" b="1" dirty="0">
                <a:latin typeface="Athanasius" pitchFamily="2" charset="0"/>
              </a:rPr>
              <a:t> `</a:t>
            </a:r>
            <a:r>
              <a:rPr lang="en-US" sz="4400" b="1" dirty="0" err="1">
                <a:latin typeface="Athanasius" pitchFamily="2" charset="0"/>
              </a:rPr>
              <a:t>ntenekthb</a:t>
            </a:r>
            <a:r>
              <a:rPr lang="en-US" sz="4400" b="1" dirty="0">
                <a:latin typeface="Athanasius" pitchFamily="2" charset="0"/>
              </a:rPr>
              <a:t> &gt; </a:t>
            </a:r>
            <a:r>
              <a:rPr lang="en-US" sz="4400" b="1" dirty="0" err="1">
                <a:latin typeface="Athanasius" pitchFamily="2" charset="0"/>
              </a:rPr>
              <a:t>piio</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niciou</a:t>
            </a:r>
            <a:r>
              <a:rPr lang="en-US" sz="4400" b="1" dirty="0">
                <a:latin typeface="Athanasius" pitchFamily="2" charset="0"/>
              </a:rPr>
              <a:t> `</a:t>
            </a:r>
            <a:r>
              <a:rPr lang="en-US" sz="4400" b="1" dirty="0" err="1">
                <a:latin typeface="Athanasius" pitchFamily="2" charset="0"/>
              </a:rPr>
              <a:t>nqok</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icen</a:t>
            </a:r>
            <a:r>
              <a:rPr lang="en-US" sz="4400" b="1" dirty="0">
                <a:latin typeface="Athanasius" pitchFamily="2" charset="0"/>
              </a:rPr>
              <a:t>; `</a:t>
            </a:r>
            <a:r>
              <a:rPr lang="en-US" sz="4400" b="1" dirty="0" err="1">
                <a:latin typeface="Athanasius" pitchFamily="2" charset="0"/>
              </a:rPr>
              <a:t>mmwou</a:t>
            </a:r>
            <a:r>
              <a:rPr lang="en-US" sz="4400" b="1" dirty="0">
                <a:latin typeface="Athanasius" pitchFamily="2" charset="0"/>
              </a:rPr>
              <a:t> &gt;  `</a:t>
            </a:r>
            <a:r>
              <a:rPr lang="en-US"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2"/>
          </a:xfrm>
          <a:prstGeom prst="rect">
            <a:avLst/>
          </a:prstGeom>
        </p:spPr>
        <p:txBody>
          <a:bodyPr wrap="square">
            <a:normAutofit fontScale="92500"/>
          </a:bodyPr>
          <a:lstStyle/>
          <a:p>
            <a:pPr algn="ctr" rtl="1"/>
            <a:r>
              <a:rPr lang="ar-AE" sz="3600" b="1" dirty="0">
                <a:solidFill>
                  <a:srgbClr val="C00000"/>
                </a:solidFill>
                <a:latin typeface="Times New Roman" panose="02020603050405020304" pitchFamily="18" charset="0"/>
              </a:rPr>
              <a:t>مزمور ٨ : ٢، ٣</a:t>
            </a:r>
            <a:r>
              <a:rPr lang="fr-FR" sz="3600" b="1" dirty="0">
                <a:solidFill>
                  <a:srgbClr val="C00000"/>
                </a:solidFill>
                <a:latin typeface="Times New Roman" panose="02020603050405020304" pitchFamily="18" charset="0"/>
              </a:rPr>
              <a:t> </a:t>
            </a:r>
          </a:p>
          <a:p>
            <a:pPr algn="r" rtl="1"/>
            <a:r>
              <a:rPr lang="ar-SA" sz="3600" b="1" dirty="0">
                <a:latin typeface="Times New Roman" panose="02020603050405020304" pitchFamily="18" charset="0"/>
              </a:rPr>
              <a:t>من أفواه الأطفال </a:t>
            </a:r>
            <a:r>
              <a:rPr lang="ar-SA" sz="3600" b="1" dirty="0" err="1">
                <a:latin typeface="Times New Roman" panose="02020603050405020304" pitchFamily="18" charset="0"/>
              </a:rPr>
              <a:t>والرضعان</a:t>
            </a:r>
            <a:r>
              <a:rPr lang="ar-SA" sz="3600" b="1" dirty="0">
                <a:latin typeface="Times New Roman" panose="02020603050405020304" pitchFamily="18" charset="0"/>
              </a:rPr>
              <a:t> هيأت سبحاً، من أجل أعدائك لتهد عدواً ومنتقماً، </a:t>
            </a:r>
            <a:r>
              <a:rPr lang="fr-FR" sz="3600" b="1" dirty="0">
                <a:latin typeface="Times New Roman" panose="02020603050405020304" pitchFamily="18" charset="0"/>
              </a:rPr>
              <a:t> </a:t>
            </a:r>
          </a:p>
          <a:p>
            <a:pPr algn="r" rtl="1"/>
            <a:r>
              <a:rPr lang="ar-SA" sz="3600" b="1" dirty="0">
                <a:latin typeface="Times New Roman" panose="02020603050405020304" pitchFamily="18" charset="0"/>
              </a:rPr>
              <a:t>لأنى أرى السموات أعمال أصابعك</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a:latin typeface="Times New Roman" panose="02020603050405020304" pitchFamily="18" charset="0"/>
              </a:rPr>
              <a:t>القمر والنجوم أنت أسستها، </a:t>
            </a:r>
            <a:r>
              <a:rPr lang="ar-SA" sz="3600" b="1" dirty="0" err="1">
                <a:solidFill>
                  <a:srgbClr val="C00000"/>
                </a:solidFill>
                <a:latin typeface="Times New Roman" panose="02020603050405020304" pitchFamily="18" charset="0"/>
              </a:rPr>
              <a:t>الليلويا</a:t>
            </a:r>
            <a:r>
              <a:rPr lang="ar-SA" sz="3600" b="1" dirty="0">
                <a:latin typeface="Times New Roman" panose="02020603050405020304" pitchFamily="18"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
        <p:nvSpPr>
          <p:cNvPr id="7" name="Espace réservé du contenu 2"/>
          <p:cNvSpPr txBox="1">
            <a:spLocks/>
          </p:cNvSpPr>
          <p:nvPr/>
        </p:nvSpPr>
        <p:spPr>
          <a:xfrm>
            <a:off x="407368" y="3284984"/>
            <a:ext cx="5472608" cy="316835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8 : 2 et 3 </a:t>
            </a:r>
          </a:p>
          <a:p>
            <a:pPr marL="0" indent="0" algn="just">
              <a:lnSpc>
                <a:spcPct val="90000"/>
              </a:lnSpc>
              <a:buNone/>
            </a:pPr>
            <a:r>
              <a:rPr lang="fr-FR" sz="2800" b="1" dirty="0"/>
              <a:t>Ta splendeur est chantée par la bouche des enfants, des tout-petits: rempart que Tu opposes à l’adversaire, où l’ennemi se brise en sa révolte. </a:t>
            </a:r>
          </a:p>
          <a:p>
            <a:pPr marL="0" indent="0" algn="just">
              <a:lnSpc>
                <a:spcPct val="90000"/>
              </a:lnSpc>
              <a:buNone/>
            </a:pPr>
            <a:r>
              <a:rPr lang="fr-FR" sz="2800" b="1" dirty="0"/>
              <a:t>A voir Ton ciel, ouvrage de tes doigts, la lune et les étoiles tu fixas. </a:t>
            </a:r>
            <a:r>
              <a:rPr lang="fr-FR" sz="2800" b="1" dirty="0">
                <a:solidFill>
                  <a:srgbClr val="C00000"/>
                </a:solidFill>
              </a:rPr>
              <a:t>Alléluia</a:t>
            </a:r>
          </a:p>
        </p:txBody>
      </p:sp>
    </p:spTree>
    <p:extLst>
      <p:ext uri="{BB962C8B-B14F-4D97-AF65-F5344CB8AC3E}">
        <p14:creationId xmlns:p14="http://schemas.microsoft.com/office/powerpoint/2010/main" val="301274197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9"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Michée 3 : 1 – 4</a:t>
            </a:r>
          </a:p>
          <a:p>
            <a:pPr marL="0" indent="0" algn="ctr">
              <a:buNone/>
            </a:pPr>
            <a:endParaRPr lang="fr-FR" sz="2800" b="1" i="1" dirty="0">
              <a:solidFill>
                <a:srgbClr val="C00000"/>
              </a:solidFill>
            </a:endParaRPr>
          </a:p>
          <a:p>
            <a:pPr marL="0" indent="0" algn="just">
              <a:buNone/>
            </a:pPr>
            <a:r>
              <a:rPr lang="fr-FR" sz="2800" b="1" dirty="0"/>
              <a:t>Puis je dis : Écoutez donc, chefs de la maison de Jacob et commandants de la maison d'Israël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ميخا</a:t>
            </a:r>
            <a:r>
              <a:rPr kumimoji="0" lang="ar-AE"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٣ : ١ – ٤</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fr-FR" altLang="fr-FR"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en-US" altLang="fr-FR" sz="3200" b="1" i="0" u="none" strike="noStrike" kern="1200" cap="none" spc="0" normalizeH="0" baseline="0" noProof="0" dirty="0">
                <a:ln>
                  <a:noFill/>
                </a:ln>
                <a:solidFill>
                  <a:prstClr val="black"/>
                </a:solidFill>
                <a:effectLst/>
                <a:uLnTx/>
                <a:uFillTx/>
                <a:latin typeface="Calibri"/>
                <a:ea typeface="+mn-ea"/>
                <a:cs typeface="+mn-cs"/>
              </a:rPr>
              <a:t> </a:t>
            </a:r>
            <a:r>
              <a:rPr kumimoji="0" lang="ar-AE" altLang="fr-FR"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والرب يرشدهم ويقول: اسمعوا هذا يا رؤساء بيت يعقوب ومختاري بيت اسرائيل.</a:t>
            </a:r>
            <a:endParaRPr kumimoji="0" lang="ar-SA" altLang="fr-FR"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Mi,eac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P_ de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ef`èesimwit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ef`èejoc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niarxwn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ènIakwb</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nicwtp</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a:t>
            </a:r>
            <a:r>
              <a:rPr kumimoji="0" lang="fr-FR" sz="2800" b="1" i="0" u="none" strike="noStrike" kern="1200" cap="none" spc="0" normalizeH="0" baseline="0" noProof="0" dirty="0">
                <a:ln>
                  <a:noFill/>
                </a:ln>
                <a:solidFill>
                  <a:prstClr val="black"/>
                </a:solidFill>
                <a:effectLst/>
                <a:uLnTx/>
                <a:uFillTx/>
                <a:latin typeface="Athanasius"/>
                <a:ea typeface="+mn-ea"/>
                <a:cs typeface="+mn-cs"/>
              </a:rPr>
              <a:t>/c/l/.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8215984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N'est-ce pas à vous de connaître le droit, vous qui haïssez le bien et aimez le mal, qui leur arrachez la peau, et la chair de sur leurs os ! Ceux qui ont dévoré la chair de mon peuple, et lui ont arraché la peau et brisé les os, qui l'ont déchiré comme chair dans la marmite et comme viande en plein chaudron, alors, ils crieront vers le Seigneur, mais il ne leur répondra pas.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ينبغي لكم أن تعرفوا الحكم أيها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الباغضون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الخيرات والمبتغون الشرور؟ النازعون جلودهم عنهم ولحومهم عن عظامه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وكما أكلوا لحوم شعبي وكشطوا جلودهم عن عظامهم، وكسروا عظامهم وقطعوها كلحوم المراجل، وكاللحم في وسط القدور. حينئذ يصرخون إلى الرب فلا يجيبهم.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324621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leur cachera sa face en ce temps-là, à cause des crimes qu'ils ont commis. </a:t>
            </a:r>
          </a:p>
          <a:p>
            <a:pPr marL="0" indent="0" algn="just">
              <a:buNone/>
            </a:pPr>
            <a:endParaRPr lang="fr-FR" sz="2800" b="1" dirty="0"/>
          </a:p>
          <a:p>
            <a:pPr marL="0" indent="0" algn="just">
              <a:buNone/>
            </a:pPr>
            <a:r>
              <a:rPr lang="fr-FR" sz="2800" b="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بل يصرف وجهه عنهم في ذلك الوقت. والشر الذي صنعوه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ساءتهم يأتي عليهم.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734905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11</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lundi </a:t>
            </a:r>
            <a:r>
              <a:rPr lang="fr-FR" sz="3600" b="1" dirty="0">
                <a:latin typeface="Book Antiqua" panose="02040602050305030304" pitchFamily="18" charset="0"/>
              </a:rPr>
              <a:t>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810572"/>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الحادية عشر من ليلة الإثنين</a:t>
            </a:r>
            <a:r>
              <a:rPr lang="ar-AE" sz="4000" b="1" dirty="0">
                <a:latin typeface="Book Antiqua" panose="02040602050305030304" pitchFamily="18" charset="0"/>
              </a:rPr>
              <a:t>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274935940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222855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02399627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err="1">
                <a:latin typeface="Athanasius" pitchFamily="2" charset="0"/>
              </a:rPr>
              <a:t>Ef`èena</a:t>
            </a:r>
            <a:r>
              <a:rPr lang="en-US" sz="4500" b="1" dirty="0">
                <a:latin typeface="Athanasius" pitchFamily="2" charset="0"/>
              </a:rPr>
              <a:t>\met `</a:t>
            </a:r>
            <a:r>
              <a:rPr lang="en-US" sz="4500" b="1" dirty="0" err="1">
                <a:latin typeface="Athanasius" pitchFamily="2" charset="0"/>
              </a:rPr>
              <a:t>èebol</a:t>
            </a:r>
            <a:r>
              <a:rPr lang="en-US" sz="4500" b="1" dirty="0">
                <a:latin typeface="Athanasius" pitchFamily="2" charset="0"/>
              </a:rPr>
              <a:t> `</a:t>
            </a:r>
            <a:r>
              <a:rPr lang="en-US" sz="4500" b="1" dirty="0" err="1">
                <a:latin typeface="Athanasius" pitchFamily="2" charset="0"/>
              </a:rPr>
              <a:t>èntotou</a:t>
            </a:r>
            <a:r>
              <a:rPr lang="en-US" sz="4500" b="1" dirty="0">
                <a:latin typeface="Athanasius" pitchFamily="2" charset="0"/>
              </a:rPr>
              <a:t> `</a:t>
            </a:r>
            <a:r>
              <a:rPr lang="en-US" sz="4500" b="1" dirty="0" err="1">
                <a:latin typeface="Athanasius" pitchFamily="2" charset="0"/>
              </a:rPr>
              <a:t>ènnajaji</a:t>
            </a:r>
            <a:r>
              <a:rPr lang="en-US" sz="4500" b="1" dirty="0">
                <a:latin typeface="Athanasius" pitchFamily="2" charset="0"/>
              </a:rPr>
              <a:t> </a:t>
            </a:r>
            <a:r>
              <a:rPr lang="en-US" sz="4500" b="1" dirty="0" err="1">
                <a:latin typeface="Athanasius" pitchFamily="2" charset="0"/>
              </a:rPr>
              <a:t>etjor</a:t>
            </a:r>
            <a:r>
              <a:rPr lang="en-US" sz="4500" b="1" dirty="0">
                <a:latin typeface="Athanasius" pitchFamily="2" charset="0"/>
              </a:rPr>
              <a:t> &gt; </a:t>
            </a:r>
            <a:r>
              <a:rPr lang="en-US" sz="4500" b="1" dirty="0" err="1">
                <a:latin typeface="Athanasius" pitchFamily="2" charset="0"/>
              </a:rPr>
              <a:t>nem</a:t>
            </a:r>
            <a:r>
              <a:rPr lang="en-US" sz="4500" b="1" dirty="0">
                <a:latin typeface="Athanasius" pitchFamily="2" charset="0"/>
              </a:rPr>
              <a:t> `</a:t>
            </a:r>
            <a:r>
              <a:rPr lang="en-US" sz="4500" b="1" dirty="0" err="1">
                <a:latin typeface="Athanasius" pitchFamily="2" charset="0"/>
              </a:rPr>
              <a:t>èebol</a:t>
            </a:r>
            <a:r>
              <a:rPr lang="en-US" sz="4500" b="1" dirty="0">
                <a:latin typeface="Athanasius" pitchFamily="2" charset="0"/>
              </a:rPr>
              <a:t> `</a:t>
            </a:r>
            <a:r>
              <a:rPr lang="en-US" sz="4500" b="1" dirty="0" err="1">
                <a:latin typeface="Athanasius" pitchFamily="2" charset="0"/>
              </a:rPr>
              <a:t>èntotou</a:t>
            </a:r>
            <a:r>
              <a:rPr lang="en-US" sz="4500" b="1" dirty="0">
                <a:latin typeface="Athanasius" pitchFamily="2" charset="0"/>
              </a:rPr>
              <a:t> `</a:t>
            </a:r>
            <a:r>
              <a:rPr lang="en-US" sz="4500" b="1" dirty="0" err="1">
                <a:latin typeface="Athanasius" pitchFamily="2" charset="0"/>
              </a:rPr>
              <a:t>ènnheqmoc</a:t>
            </a:r>
            <a:r>
              <a:rPr lang="en-US" sz="4500" b="1" dirty="0">
                <a:latin typeface="Athanasius" pitchFamily="2" charset="0"/>
              </a:rPr>
              <a:t>; `</a:t>
            </a:r>
            <a:r>
              <a:rPr lang="en-US" sz="4500" b="1" dirty="0" err="1">
                <a:latin typeface="Athanasius" pitchFamily="2" charset="0"/>
              </a:rPr>
              <a:t>mmoi</a:t>
            </a:r>
            <a:r>
              <a:rPr lang="en-US" sz="4500" b="1" dirty="0">
                <a:latin typeface="Athanasius" pitchFamily="2" charset="0"/>
              </a:rPr>
              <a:t> &gt; </a:t>
            </a:r>
            <a:r>
              <a:rPr lang="en-US" sz="4500" b="1" dirty="0" err="1">
                <a:latin typeface="Athanasius" pitchFamily="2" charset="0"/>
              </a:rPr>
              <a:t>je</a:t>
            </a:r>
            <a:r>
              <a:rPr lang="en-US" sz="4500" b="1" dirty="0">
                <a:latin typeface="Athanasius" pitchFamily="2" charset="0"/>
              </a:rPr>
              <a:t> </a:t>
            </a:r>
            <a:r>
              <a:rPr lang="en-US" sz="4500" b="1" dirty="0" err="1">
                <a:latin typeface="Athanasius" pitchFamily="2" charset="0"/>
              </a:rPr>
              <a:t>autajro</a:t>
            </a:r>
            <a:r>
              <a:rPr lang="en-US" sz="4500" b="1" dirty="0">
                <a:latin typeface="Athanasius" pitchFamily="2" charset="0"/>
              </a:rPr>
              <a:t> `</a:t>
            </a:r>
            <a:r>
              <a:rPr lang="en-US" sz="4500" b="1" dirty="0" err="1">
                <a:latin typeface="Athanasius" pitchFamily="2" charset="0"/>
              </a:rPr>
              <a:t>èe</a:t>
            </a:r>
            <a:r>
              <a:rPr lang="en-US" sz="4500" b="1" dirty="0">
                <a:latin typeface="Athanasius" pitchFamily="2" charset="0"/>
              </a:rPr>
              <a:t>\</a:t>
            </a:r>
            <a:r>
              <a:rPr lang="en-US" sz="4500" b="1" dirty="0" err="1">
                <a:latin typeface="Athanasius" pitchFamily="2" charset="0"/>
              </a:rPr>
              <a:t>oteroi</a:t>
            </a:r>
            <a:r>
              <a:rPr lang="en-US" sz="4500" b="1" dirty="0">
                <a:latin typeface="Athanasius" pitchFamily="2" charset="0"/>
              </a:rPr>
              <a:t> </a:t>
            </a:r>
            <a:r>
              <a:rPr lang="en-US" sz="4500" b="1" dirty="0" err="1">
                <a:latin typeface="Athanasius" pitchFamily="2" charset="0"/>
              </a:rPr>
              <a:t>auer</a:t>
            </a:r>
            <a:r>
              <a:rPr lang="en-US" sz="4500" b="1" dirty="0">
                <a:latin typeface="Athanasius" pitchFamily="2" charset="0"/>
              </a:rPr>
              <a:t>]</a:t>
            </a:r>
            <a:r>
              <a:rPr lang="en-US" sz="4500" b="1" dirty="0" err="1">
                <a:latin typeface="Athanasius" pitchFamily="2" charset="0"/>
              </a:rPr>
              <a:t>orp</a:t>
            </a:r>
            <a:r>
              <a:rPr lang="en-US" sz="4500" b="1" dirty="0">
                <a:latin typeface="Athanasius" pitchFamily="2" charset="0"/>
              </a:rPr>
              <a:t> `</a:t>
            </a:r>
            <a:r>
              <a:rPr lang="en-US" sz="4500" b="1" dirty="0" err="1">
                <a:latin typeface="Athanasius" pitchFamily="2" charset="0"/>
              </a:rPr>
              <a:t>èeroi</a:t>
            </a:r>
            <a:r>
              <a:rPr lang="en-US" sz="4500" b="1" dirty="0">
                <a:latin typeface="Athanasius" pitchFamily="2" charset="0"/>
              </a:rPr>
              <a:t> '</a:t>
            </a:r>
            <a:r>
              <a:rPr lang="en-US" sz="4500" b="1" dirty="0" err="1">
                <a:latin typeface="Athanasius" pitchFamily="2" charset="0"/>
              </a:rPr>
              <a:t>en</a:t>
            </a:r>
            <a:r>
              <a:rPr lang="en-US" sz="4500" b="1" dirty="0">
                <a:latin typeface="Athanasius" pitchFamily="2" charset="0"/>
              </a:rPr>
              <a:t> `</a:t>
            </a:r>
            <a:r>
              <a:rPr lang="en-US" sz="4500" b="1" dirty="0" err="1">
                <a:latin typeface="Athanasius" pitchFamily="2" charset="0"/>
              </a:rPr>
              <a:t>èp`èe</a:t>
            </a:r>
            <a:r>
              <a:rPr lang="en-US" sz="4500" b="1" dirty="0">
                <a:latin typeface="Athanasius" pitchFamily="2" charset="0"/>
              </a:rPr>
              <a:t>\</a:t>
            </a:r>
            <a:r>
              <a:rPr lang="en-US" sz="4500" b="1" dirty="0" err="1">
                <a:latin typeface="Athanasius" pitchFamily="2" charset="0"/>
              </a:rPr>
              <a:t>oou</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pa`èt</a:t>
            </a:r>
            <a:r>
              <a:rPr lang="en-US" sz="4500" b="1" dirty="0">
                <a:latin typeface="Athanasius" pitchFamily="2" charset="0"/>
              </a:rPr>
              <a:t>\</a:t>
            </a:r>
            <a:r>
              <a:rPr lang="en-US" sz="4500" b="1" dirty="0" err="1">
                <a:latin typeface="Athanasius" pitchFamily="2" charset="0"/>
              </a:rPr>
              <a:t>emko</a:t>
            </a:r>
            <a:r>
              <a:rPr lang="fr-FR" sz="4500" b="1" dirty="0"/>
              <a:t> :</a:t>
            </a:r>
            <a:r>
              <a:rPr lang="en-US" sz="4500" b="1" dirty="0">
                <a:latin typeface="Athanasius" pitchFamily="2" charset="0"/>
              </a:rPr>
              <a: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١٧ : ١٦ </a:t>
            </a:r>
            <a:r>
              <a:rPr kumimoji="0" lang="ar-EG"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١٧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نجني من أعدائي الأقوياء ومن أيدي الذين يبغضونني. لأنهم تقووا أكثر مني. أدركوني في يوم ضري.</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17 : 16,17</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Il me délivre d’un puissant ennemi, d’adversaires plus forts que moi. Au jour de ma défaite ils m'attendaient.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28238780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Matqeon Kev  i/z/&gt;i/q/-k/g/</a:t>
            </a:r>
            <a:endParaRPr lang="fr-FR" b="1" dirty="0">
              <a:solidFill>
                <a:srgbClr val="C00000"/>
              </a:solidFill>
              <a:latin typeface="Athanasius" pitchFamily="2" charset="0"/>
            </a:endParaRPr>
          </a:p>
          <a:p>
            <a:pPr marL="0" indent="0" algn="ctr">
              <a:buNone/>
            </a:pPr>
            <a:endParaRPr lang="fr-FR" dirty="0">
              <a:solidFill>
                <a:srgbClr val="C00000"/>
              </a:solidFill>
              <a:latin typeface="Athanasius" pitchFamily="2" charset="0"/>
            </a:endParaRPr>
          </a:p>
          <a:p>
            <a:pPr marL="0" indent="0" algn="just">
              <a:buNone/>
            </a:pPr>
            <a:r>
              <a:rPr lang="en-US" sz="2400" b="1" dirty="0">
                <a:latin typeface="Athanasius" pitchFamily="2" charset="0"/>
              </a:rPr>
              <a:t>Tote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nimaqhthc</a:t>
            </a:r>
            <a:r>
              <a:rPr lang="en-US" sz="2400" b="1" dirty="0">
                <a:latin typeface="Athanasius" pitchFamily="2" charset="0"/>
              </a:rPr>
              <a:t> \a </a:t>
            </a:r>
            <a:r>
              <a:rPr lang="en-US" sz="2400" b="1" dirty="0" err="1">
                <a:latin typeface="Athanasius" pitchFamily="2" charset="0"/>
              </a:rPr>
              <a:t>Ihc</a:t>
            </a:r>
            <a:r>
              <a:rPr lang="en-US" sz="2400" b="1" dirty="0">
                <a:latin typeface="Athanasius" pitchFamily="2" charset="0"/>
              </a:rPr>
              <a:t>? ca `</a:t>
            </a:r>
            <a:r>
              <a:rPr lang="en-US" sz="2400" b="1" dirty="0" err="1">
                <a:latin typeface="Athanasius" pitchFamily="2" charset="0"/>
              </a:rPr>
              <a:t>èpca</a:t>
            </a:r>
            <a:r>
              <a:rPr lang="en-US" sz="2400" b="1" dirty="0">
                <a:latin typeface="Athanasius" pitchFamily="2" charset="0"/>
              </a:rPr>
              <a:t> `</a:t>
            </a:r>
            <a:r>
              <a:rPr lang="en-US" sz="2400" b="1" dirty="0" err="1">
                <a:latin typeface="Athanasius" pitchFamily="2" charset="0"/>
              </a:rPr>
              <a:t>èmmauatou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èanon</a:t>
            </a:r>
            <a:r>
              <a:rPr lang="en-US" sz="2400" b="1" dirty="0">
                <a:latin typeface="Athanasius" pitchFamily="2" charset="0"/>
              </a:rPr>
              <a:t> `</a:t>
            </a:r>
            <a:r>
              <a:rPr lang="en-US" sz="2400" b="1" dirty="0" err="1">
                <a:latin typeface="Athanasius" pitchFamily="2" charset="0"/>
              </a:rPr>
              <a:t>èmpen`è</a:t>
            </a:r>
            <a:r>
              <a:rPr lang="en-US" sz="2400" b="1" dirty="0">
                <a:latin typeface="Athanasius" pitchFamily="2" charset="0"/>
              </a:rPr>
              <a:t>]</a:t>
            </a:r>
            <a:r>
              <a:rPr lang="en-US" sz="2400" b="1" dirty="0" err="1">
                <a:latin typeface="Athanasius" pitchFamily="2" charset="0"/>
              </a:rPr>
              <a:t>jemjom</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itf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&gt; `</a:t>
            </a:r>
            <a:r>
              <a:rPr lang="en-US" sz="2400" b="1" dirty="0" err="1">
                <a:latin typeface="Athanasius" pitchFamily="2" charset="0"/>
              </a:rPr>
              <a:t>ènqof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petenkouji</a:t>
            </a:r>
            <a:r>
              <a:rPr lang="en-US" sz="2400" b="1" dirty="0">
                <a:latin typeface="Athanasius" pitchFamily="2" charset="0"/>
              </a:rPr>
              <a:t> `</a:t>
            </a:r>
            <a:r>
              <a:rPr lang="en-US" sz="2400" b="1" dirty="0" err="1">
                <a:latin typeface="Athanasius" pitchFamily="2" charset="0"/>
              </a:rPr>
              <a:t>ènna</a:t>
            </a:r>
            <a:r>
              <a:rPr lang="en-US" sz="2400" b="1" dirty="0">
                <a:latin typeface="Athanasius" pitchFamily="2" charset="0"/>
              </a:rPr>
              <a:t>\; `</a:t>
            </a:r>
            <a:r>
              <a:rPr lang="en-US" sz="2400" b="1" dirty="0" err="1">
                <a:latin typeface="Athanasius" pitchFamily="2" charset="0"/>
              </a:rPr>
              <a:t>èamhn</a:t>
            </a:r>
            <a:r>
              <a:rPr lang="en-US" sz="2400" b="1" dirty="0">
                <a:latin typeface="Athanasius" pitchFamily="2" charset="0"/>
              </a:rPr>
              <a:t> gar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èeouon</a:t>
            </a:r>
            <a:r>
              <a:rPr lang="en-US" sz="2400" b="1" dirty="0">
                <a:latin typeface="Athanasius" pitchFamily="2" charset="0"/>
              </a:rPr>
              <a:t> </a:t>
            </a:r>
            <a:r>
              <a:rPr lang="en-US" sz="2400" b="1" dirty="0" err="1">
                <a:latin typeface="Athanasius" pitchFamily="2" charset="0"/>
              </a:rPr>
              <a:t>teten</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èm`èvrh</a:t>
            </a:r>
            <a:r>
              <a:rPr lang="en-US" sz="2400" b="1" dirty="0">
                <a:latin typeface="Athanasius" pitchFamily="2" charset="0"/>
              </a:rPr>
              <a:t>; `</a:t>
            </a:r>
            <a:r>
              <a:rPr lang="en-US" sz="2400" b="1" dirty="0" err="1">
                <a:latin typeface="Athanasius" pitchFamily="2" charset="0"/>
              </a:rPr>
              <a:t>ènounavri</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eltam</a:t>
            </a:r>
            <a:r>
              <a:rPr lang="en-US" sz="2400" b="1" dirty="0">
                <a:latin typeface="Athanasius" pitchFamily="2" charset="0"/>
              </a:rPr>
              <a:t> `</a:t>
            </a:r>
            <a:r>
              <a:rPr lang="en-US" sz="2400" b="1" dirty="0" err="1">
                <a:latin typeface="Athanasius" pitchFamily="2" charset="0"/>
              </a:rPr>
              <a:t>èereten`èejoc</a:t>
            </a:r>
            <a:r>
              <a:rPr lang="en-US" sz="2400" b="1" dirty="0">
                <a:latin typeface="Athanasius" pitchFamily="2" charset="0"/>
              </a:rPr>
              <a:t> `</a:t>
            </a:r>
            <a:r>
              <a:rPr lang="en-US" sz="2400" b="1" dirty="0" err="1">
                <a:latin typeface="Athanasius" pitchFamily="2" charset="0"/>
              </a:rPr>
              <a:t>èmpaitwou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ou`èwteb</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tai `</a:t>
            </a:r>
            <a:r>
              <a:rPr lang="en-US" sz="2400" b="1" dirty="0" err="1">
                <a:latin typeface="Athanasius" pitchFamily="2" charset="0"/>
              </a:rPr>
              <a:t>èe`èmnh</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ef`èeou`èwteb</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ènne</a:t>
            </a:r>
            <a:r>
              <a:rPr lang="en-US" sz="2400" b="1" dirty="0">
                <a:latin typeface="Athanasius" pitchFamily="2" charset="0"/>
              </a:rPr>
              <a:t> `è\li `</a:t>
            </a:r>
            <a:r>
              <a:rPr lang="en-US" sz="2400" b="1" dirty="0" err="1">
                <a:latin typeface="Athanasius" pitchFamily="2" charset="0"/>
              </a:rPr>
              <a:t>èera`ètjom</a:t>
            </a:r>
            <a:r>
              <a:rPr lang="en-US" sz="2400" b="1" dirty="0">
                <a:latin typeface="Athanasius" pitchFamily="2" charset="0"/>
              </a:rPr>
              <a:t> `</a:t>
            </a:r>
            <a:r>
              <a:rPr lang="en-US" sz="2400" b="1" dirty="0" err="1">
                <a:latin typeface="Athanasius" pitchFamily="2" charset="0"/>
              </a:rPr>
              <a:t>èntenqhnou</a:t>
            </a:r>
            <a:r>
              <a:rPr lang="en-US" sz="2400" b="1" dirty="0">
                <a:latin typeface="Athanasius" pitchFamily="2" charset="0"/>
              </a:rPr>
              <a:t>. </a:t>
            </a:r>
          </a:p>
          <a:p>
            <a:pPr marL="0" indent="0" algn="just">
              <a:buNone/>
            </a:pPr>
            <a:endParaRPr lang="en-US" sz="2400" b="1" dirty="0">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paigenoc</a:t>
            </a:r>
            <a:r>
              <a:rPr lang="en-US" sz="2400" b="1" dirty="0">
                <a:latin typeface="Athanasius" pitchFamily="2" charset="0"/>
              </a:rPr>
              <a:t> `</a:t>
            </a:r>
            <a:r>
              <a:rPr lang="en-US" sz="2400" b="1" dirty="0" err="1">
                <a:latin typeface="Athanasius" pitchFamily="2" charset="0"/>
              </a:rPr>
              <a:t>èmpaf`èi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`è\li `</a:t>
            </a:r>
            <a:r>
              <a:rPr lang="en-US" sz="2400" b="1" dirty="0" err="1">
                <a:latin typeface="Athanasius" pitchFamily="2" charset="0"/>
              </a:rPr>
              <a:t>èebhl</a:t>
            </a:r>
            <a:r>
              <a:rPr lang="en-US" sz="2400" b="1" dirty="0">
                <a:latin typeface="Athanasius" pitchFamily="2" charset="0"/>
              </a:rPr>
              <a:t> `</a:t>
            </a:r>
            <a:r>
              <a:rPr lang="en-US" sz="2400" b="1" dirty="0" err="1">
                <a:latin typeface="Athanasius" pitchFamily="2" charset="0"/>
              </a:rPr>
              <a:t>ènouproceuxh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ounhcti`èa</a:t>
            </a:r>
            <a:r>
              <a:rPr lang="en-US" sz="2400" b="1" dirty="0">
                <a:latin typeface="Athanasius" pitchFamily="2" charset="0"/>
              </a:rPr>
              <a:t>. </a:t>
            </a:r>
            <a:r>
              <a:rPr lang="en-US" sz="2400" b="1" dirty="0" err="1">
                <a:latin typeface="Athanasius" pitchFamily="2" charset="0"/>
              </a:rPr>
              <a:t>Etaukotou</a:t>
            </a:r>
            <a:r>
              <a:rPr lang="en-US" sz="2400" b="1" dirty="0">
                <a:latin typeface="Athanasius" pitchFamily="2" charset="0"/>
              </a:rPr>
              <a:t> de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èe;Galile`èa</a:t>
            </a:r>
            <a:r>
              <a:rPr lang="en-US" sz="2400" b="1" dirty="0">
                <a:latin typeface="Athanasius" pitchFamily="2" charset="0"/>
              </a:rPr>
              <a: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a:t>
            </a:r>
            <a:r>
              <a:rPr lang="en-US" sz="2400" b="1" dirty="0" err="1">
                <a:latin typeface="Athanasius" pitchFamily="2" charset="0"/>
              </a:rPr>
              <a:t>cenathif</a:t>
            </a:r>
            <a:r>
              <a:rPr lang="en-US" sz="2400" b="1" dirty="0">
                <a:latin typeface="Athanasius" pitchFamily="2" charset="0"/>
              </a:rPr>
              <a:t> `</a:t>
            </a:r>
            <a:r>
              <a:rPr lang="en-US" sz="2400" b="1" dirty="0" err="1">
                <a:latin typeface="Athanasius" pitchFamily="2" charset="0"/>
              </a:rPr>
              <a:t>èe`è'rhi</a:t>
            </a:r>
            <a:r>
              <a:rPr lang="en-US" sz="2400" b="1" dirty="0">
                <a:latin typeface="Athanasius" pitchFamily="2" charset="0"/>
              </a:rPr>
              <a:t> `</a:t>
            </a:r>
            <a:r>
              <a:rPr lang="en-US" sz="2400" b="1" dirty="0" err="1">
                <a:latin typeface="Athanasius" pitchFamily="2" charset="0"/>
              </a:rPr>
              <a:t>èenenjij</a:t>
            </a:r>
            <a:r>
              <a:rPr lang="en-US" sz="2400" b="1" dirty="0">
                <a:latin typeface="Athanasius" pitchFamily="2" charset="0"/>
              </a:rPr>
              <a:t> `</a:t>
            </a:r>
            <a:r>
              <a:rPr lang="en-US" sz="2400" b="1" dirty="0" err="1">
                <a:latin typeface="Athanasius" pitchFamily="2" charset="0"/>
              </a:rPr>
              <a:t>ènnirwmi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cena'oqbef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menenca</a:t>
            </a:r>
            <a:r>
              <a:rPr lang="en-US" sz="2400" b="1" dirty="0">
                <a:latin typeface="Athanasius" pitchFamily="2" charset="0"/>
              </a:rPr>
              <a:t> ]</a:t>
            </a:r>
            <a:r>
              <a:rPr lang="en-US" sz="2400" b="1" dirty="0" err="1">
                <a:latin typeface="Athanasius" pitchFamily="2" charset="0"/>
              </a:rPr>
              <a:t>omt</a:t>
            </a:r>
            <a:r>
              <a:rPr lang="en-US" sz="2400" b="1" dirty="0">
                <a:latin typeface="Athanasius" pitchFamily="2" charset="0"/>
              </a:rPr>
              <a:t> `</a:t>
            </a:r>
            <a:r>
              <a:rPr lang="en-US" sz="2400" b="1" dirty="0" err="1">
                <a:latin typeface="Athanasius" pitchFamily="2" charset="0"/>
              </a:rPr>
              <a:t>èn`èe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ef`èetwnf</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èapou</a:t>
            </a:r>
            <a:r>
              <a:rPr lang="en-US" sz="2400" b="1" dirty="0">
                <a:latin typeface="Athanasius" pitchFamily="2" charset="0"/>
              </a:rPr>
              <a:t>\</a:t>
            </a:r>
            <a:r>
              <a:rPr lang="en-US" sz="2400" b="1" dirty="0" err="1">
                <a:latin typeface="Athanasius" pitchFamily="2" charset="0"/>
              </a:rPr>
              <a:t>ht</a:t>
            </a:r>
            <a:r>
              <a:rPr lang="en-US" sz="2400" b="1" dirty="0">
                <a:latin typeface="Athanasius" pitchFamily="2" charset="0"/>
              </a:rPr>
              <a:t> `</a:t>
            </a:r>
            <a:r>
              <a:rPr lang="en-US" sz="2400" b="1" dirty="0" err="1">
                <a:latin typeface="Athanasius" pitchFamily="2" charset="0"/>
              </a:rPr>
              <a:t>èmka</a:t>
            </a:r>
            <a:r>
              <a:rPr lang="en-US" sz="2400" b="1" dirty="0">
                <a:latin typeface="Athanasius" pitchFamily="2" charset="0"/>
              </a:rPr>
              <a:t>\ `</a:t>
            </a:r>
            <a:r>
              <a:rPr lang="en-US" sz="2400" b="1" dirty="0" err="1">
                <a:latin typeface="Athanasius" pitchFamily="2" charset="0"/>
              </a:rPr>
              <a:t>èema</a:t>
            </a:r>
            <a:r>
              <a:rPr lang="en-US" sz="2400" b="1" dirty="0">
                <a:latin typeface="Athanasius" pitchFamily="2" charset="0"/>
              </a:rPr>
              <a:t>]w. </a:t>
            </a:r>
          </a:p>
          <a:p>
            <a:pPr marL="0" indent="0" algn="just">
              <a:buNone/>
            </a:pP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E4A8363-0873-4971-98AC-DF17694C92A5}"/>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E33BB059-B716-4846-B5E4-F2586404053D}"/>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40840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err="1">
                <a:latin typeface="Athanasius" pitchFamily="2" charset="0"/>
              </a:rPr>
              <a:t>Ef`èena</a:t>
            </a:r>
            <a:r>
              <a:rPr lang="en-US" sz="4500" b="1" dirty="0">
                <a:latin typeface="Athanasius" pitchFamily="2" charset="0"/>
              </a:rPr>
              <a:t>\met `</a:t>
            </a:r>
            <a:r>
              <a:rPr lang="en-US" sz="4500" b="1" dirty="0" err="1">
                <a:latin typeface="Athanasius" pitchFamily="2" charset="0"/>
              </a:rPr>
              <a:t>èebol</a:t>
            </a:r>
            <a:r>
              <a:rPr lang="en-US" sz="4500" b="1" dirty="0">
                <a:latin typeface="Athanasius" pitchFamily="2" charset="0"/>
              </a:rPr>
              <a:t> `</a:t>
            </a:r>
            <a:r>
              <a:rPr lang="en-US" sz="4500" b="1" dirty="0" err="1">
                <a:latin typeface="Athanasius" pitchFamily="2" charset="0"/>
              </a:rPr>
              <a:t>èntotou</a:t>
            </a:r>
            <a:r>
              <a:rPr lang="en-US" sz="4500" b="1" dirty="0">
                <a:latin typeface="Athanasius" pitchFamily="2" charset="0"/>
              </a:rPr>
              <a:t> `</a:t>
            </a:r>
            <a:r>
              <a:rPr lang="en-US" sz="4500" b="1" dirty="0" err="1">
                <a:latin typeface="Athanasius" pitchFamily="2" charset="0"/>
              </a:rPr>
              <a:t>ènnajaji</a:t>
            </a:r>
            <a:r>
              <a:rPr lang="en-US" sz="4500" b="1" dirty="0">
                <a:latin typeface="Athanasius" pitchFamily="2" charset="0"/>
              </a:rPr>
              <a:t> </a:t>
            </a:r>
            <a:r>
              <a:rPr lang="en-US" sz="4500" b="1" dirty="0" err="1">
                <a:latin typeface="Athanasius" pitchFamily="2" charset="0"/>
              </a:rPr>
              <a:t>etjor</a:t>
            </a:r>
            <a:r>
              <a:rPr lang="en-US" sz="4500" b="1" dirty="0">
                <a:latin typeface="Athanasius" pitchFamily="2" charset="0"/>
              </a:rPr>
              <a:t> &gt; </a:t>
            </a:r>
            <a:r>
              <a:rPr lang="en-US" sz="4500" b="1" dirty="0" err="1">
                <a:latin typeface="Athanasius" pitchFamily="2" charset="0"/>
              </a:rPr>
              <a:t>nem</a:t>
            </a:r>
            <a:r>
              <a:rPr lang="en-US" sz="4500" b="1" dirty="0">
                <a:latin typeface="Athanasius" pitchFamily="2" charset="0"/>
              </a:rPr>
              <a:t> `</a:t>
            </a:r>
            <a:r>
              <a:rPr lang="en-US" sz="4500" b="1" dirty="0" err="1">
                <a:latin typeface="Athanasius" pitchFamily="2" charset="0"/>
              </a:rPr>
              <a:t>èebol</a:t>
            </a:r>
            <a:r>
              <a:rPr lang="en-US" sz="4500" b="1" dirty="0">
                <a:latin typeface="Athanasius" pitchFamily="2" charset="0"/>
              </a:rPr>
              <a:t> `</a:t>
            </a:r>
            <a:r>
              <a:rPr lang="en-US" sz="4500" b="1" dirty="0" err="1">
                <a:latin typeface="Athanasius" pitchFamily="2" charset="0"/>
              </a:rPr>
              <a:t>èntotou</a:t>
            </a:r>
            <a:r>
              <a:rPr lang="en-US" sz="4500" b="1" dirty="0">
                <a:latin typeface="Athanasius" pitchFamily="2" charset="0"/>
              </a:rPr>
              <a:t> `</a:t>
            </a:r>
            <a:r>
              <a:rPr lang="en-US" sz="4500" b="1" dirty="0" err="1">
                <a:latin typeface="Athanasius" pitchFamily="2" charset="0"/>
              </a:rPr>
              <a:t>ènnheqmoc</a:t>
            </a:r>
            <a:r>
              <a:rPr lang="en-US" sz="4500" b="1" dirty="0">
                <a:latin typeface="Athanasius" pitchFamily="2" charset="0"/>
              </a:rPr>
              <a:t>; `</a:t>
            </a:r>
            <a:r>
              <a:rPr lang="en-US" sz="4500" b="1" dirty="0" err="1">
                <a:latin typeface="Athanasius" pitchFamily="2" charset="0"/>
              </a:rPr>
              <a:t>mmoi</a:t>
            </a:r>
            <a:r>
              <a:rPr lang="en-US" sz="4500" b="1" dirty="0">
                <a:latin typeface="Athanasius" pitchFamily="2" charset="0"/>
              </a:rPr>
              <a:t> &gt; </a:t>
            </a:r>
            <a:r>
              <a:rPr lang="en-US" sz="4500" b="1" dirty="0" err="1">
                <a:latin typeface="Athanasius" pitchFamily="2" charset="0"/>
              </a:rPr>
              <a:t>je</a:t>
            </a:r>
            <a:r>
              <a:rPr lang="en-US" sz="4500" b="1" dirty="0">
                <a:latin typeface="Athanasius" pitchFamily="2" charset="0"/>
              </a:rPr>
              <a:t> </a:t>
            </a:r>
            <a:r>
              <a:rPr lang="en-US" sz="4500" b="1" dirty="0" err="1">
                <a:latin typeface="Athanasius" pitchFamily="2" charset="0"/>
              </a:rPr>
              <a:t>autajro</a:t>
            </a:r>
            <a:r>
              <a:rPr lang="en-US" sz="4500" b="1" dirty="0">
                <a:latin typeface="Athanasius" pitchFamily="2" charset="0"/>
              </a:rPr>
              <a:t> `</a:t>
            </a:r>
            <a:r>
              <a:rPr lang="en-US" sz="4500" b="1" dirty="0" err="1">
                <a:latin typeface="Athanasius" pitchFamily="2" charset="0"/>
              </a:rPr>
              <a:t>èe</a:t>
            </a:r>
            <a:r>
              <a:rPr lang="en-US" sz="4500" b="1" dirty="0">
                <a:latin typeface="Athanasius" pitchFamily="2" charset="0"/>
              </a:rPr>
              <a:t>\</a:t>
            </a:r>
            <a:r>
              <a:rPr lang="en-US" sz="4500" b="1" dirty="0" err="1">
                <a:latin typeface="Athanasius" pitchFamily="2" charset="0"/>
              </a:rPr>
              <a:t>oteroi</a:t>
            </a:r>
            <a:r>
              <a:rPr lang="en-US" sz="4500" b="1" dirty="0">
                <a:latin typeface="Athanasius" pitchFamily="2" charset="0"/>
              </a:rPr>
              <a:t> </a:t>
            </a:r>
            <a:r>
              <a:rPr lang="en-US" sz="4500" b="1" dirty="0" err="1">
                <a:latin typeface="Athanasius" pitchFamily="2" charset="0"/>
              </a:rPr>
              <a:t>auer</a:t>
            </a:r>
            <a:r>
              <a:rPr lang="en-US" sz="4500" b="1" dirty="0">
                <a:latin typeface="Athanasius" pitchFamily="2" charset="0"/>
              </a:rPr>
              <a:t>]</a:t>
            </a:r>
            <a:r>
              <a:rPr lang="en-US" sz="4500" b="1" dirty="0" err="1">
                <a:latin typeface="Athanasius" pitchFamily="2" charset="0"/>
              </a:rPr>
              <a:t>orp</a:t>
            </a:r>
            <a:r>
              <a:rPr lang="en-US" sz="4500" b="1" dirty="0">
                <a:latin typeface="Athanasius" pitchFamily="2" charset="0"/>
              </a:rPr>
              <a:t> `</a:t>
            </a:r>
            <a:r>
              <a:rPr lang="en-US" sz="4500" b="1" dirty="0" err="1">
                <a:latin typeface="Athanasius" pitchFamily="2" charset="0"/>
              </a:rPr>
              <a:t>èeroi</a:t>
            </a:r>
            <a:r>
              <a:rPr lang="en-US" sz="4500" b="1" dirty="0">
                <a:latin typeface="Athanasius" pitchFamily="2" charset="0"/>
              </a:rPr>
              <a:t> '</a:t>
            </a:r>
            <a:r>
              <a:rPr lang="en-US" sz="4500" b="1" dirty="0" err="1">
                <a:latin typeface="Athanasius" pitchFamily="2" charset="0"/>
              </a:rPr>
              <a:t>en</a:t>
            </a:r>
            <a:r>
              <a:rPr lang="en-US" sz="4500" b="1" dirty="0">
                <a:latin typeface="Athanasius" pitchFamily="2" charset="0"/>
              </a:rPr>
              <a:t> `</a:t>
            </a:r>
            <a:r>
              <a:rPr lang="en-US" sz="4500" b="1" dirty="0" err="1">
                <a:latin typeface="Athanasius" pitchFamily="2" charset="0"/>
              </a:rPr>
              <a:t>èp`èe</a:t>
            </a:r>
            <a:r>
              <a:rPr lang="en-US" sz="4500" b="1" dirty="0">
                <a:latin typeface="Athanasius" pitchFamily="2" charset="0"/>
              </a:rPr>
              <a:t>\</a:t>
            </a:r>
            <a:r>
              <a:rPr lang="en-US" sz="4500" b="1" dirty="0" err="1">
                <a:latin typeface="Athanasius" pitchFamily="2" charset="0"/>
              </a:rPr>
              <a:t>oou</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pa`èt</a:t>
            </a:r>
            <a:r>
              <a:rPr lang="en-US" sz="4500" b="1" dirty="0">
                <a:latin typeface="Athanasius" pitchFamily="2" charset="0"/>
              </a:rPr>
              <a:t>\</a:t>
            </a:r>
            <a:r>
              <a:rPr lang="en-US" sz="4500" b="1" dirty="0" err="1">
                <a:latin typeface="Athanasius" pitchFamily="2" charset="0"/>
              </a:rPr>
              <a:t>emko</a:t>
            </a:r>
            <a:r>
              <a:rPr lang="fr-FR" sz="4500" b="1" dirty="0"/>
              <a:t> :</a:t>
            </a:r>
            <a:r>
              <a:rPr lang="en-US" sz="4500" b="1" dirty="0">
                <a:latin typeface="Athanasius" pitchFamily="2" charset="0"/>
              </a:rPr>
              <a: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١٧ : ١٦ </a:t>
            </a:r>
            <a:r>
              <a:rPr kumimoji="0" lang="ar-EG"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١٧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نجني من أعدائي الأقوياء ومن أيدي الذين يبغضونني. لأنهم تقووا أكثر مني. أدركوني في يوم ضري.</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17 : 16,17</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Il me délivre d’un puissant ennemi, d’adversaires plus forts que moi. Au jour de ma défaite ils m'attendaient.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99946326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17 : 19 - 23</a:t>
            </a:r>
          </a:p>
          <a:p>
            <a:pPr marL="0" indent="0" algn="just">
              <a:buNone/>
            </a:pPr>
            <a:r>
              <a:rPr lang="fr-FR" sz="2800" b="1" dirty="0"/>
              <a:t>Alors les disciples, s'approchant de Jésus, dans le privé, lui demandèrent: «Pourquoi nous autres, n'avons-nous pu l'expulser?» «Parce que vous avez peu de foi», leur dit-il. Car, je vous le dis en vérité, si vous avez de la foi gros comme un grain de sénevé, vous direz à cette montagne : Déplace-toi d'ici à là, et elle se déplacera, et rien ne vous sera impossible.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 ١٧ : ١٩ – ٢٣</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حينئذ جاء التلاميذ إلى يسوع منفردين وحدهم وقالوا له: لماذا لم نقدر نحن أن نخرجه؟ أما هو فقال لهم: لأجل قلة إيمانكم. الحق أقول لكم لو كان لكم إيمان مثل حبة خردل لكنتم تقولون لهذا الجبل انتقل من هنا إلى هناك فينتقل، ولا يكون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غير ممكن لديكم.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1265879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cette sorte de démon ne sort que par la prière et par le jeûne.» Comme ils s'étaient rassemblés en Galilée, Jésus leur dit: «Le Fils de l'homme va être livré aux mains des hommes; ils le tueront et, le troisième jour, il ressuscitera.» Et ils furent profondément attristés.</a:t>
            </a:r>
          </a:p>
          <a:p>
            <a:pPr marL="0" indent="0" algn="just">
              <a:buNone/>
            </a:pPr>
            <a:endParaRPr lang="fr-FR" sz="2800" b="1" dirty="0"/>
          </a:p>
          <a:p>
            <a:pPr marL="0" indent="0" algn="just">
              <a:buNone/>
            </a:pPr>
            <a:r>
              <a:rPr lang="fr-FR" sz="2800" b="1" dirty="0">
                <a:solidFill>
                  <a:srgbClr val="C00000"/>
                </a:solidFill>
              </a:rPr>
              <a:t>Gloire à Dieu éternellement.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هذا الجنس فلا يخرج إلا بالصلاة والصوم. وبينما هم يترددون في الجليل قال لهم يسوع: إن ابن الإنسان سيسلم إلى أيدي الناس فيقتلونه. وبعد </a:t>
            </a:r>
            <a:r>
              <a:rPr lang="ar-SA" sz="3600" b="1" dirty="0">
                <a:solidFill>
                  <a:prstClr val="black"/>
                </a:solidFill>
                <a:latin typeface="Times New Roman" panose="02020603050405020304" pitchFamily="18" charset="0"/>
              </a:rPr>
              <a:t>ثلاثة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أيام يقوم. فحزنت قلوبهم جداً.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260165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6082731" y="939604"/>
            <a:ext cx="5508612"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De la veille du lundi saint</a:t>
            </a:r>
          </a:p>
          <a:p>
            <a:r>
              <a:rPr lang="ar-SA" b="1" dirty="0">
                <a:solidFill>
                  <a:srgbClr val="C00000"/>
                </a:solidFill>
                <a:latin typeface="Times New Roman" panose="02020603050405020304" pitchFamily="18" charset="0"/>
              </a:rPr>
              <a:t>صلوات ليلة الإثنين </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6442248"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
        <p:nvSpPr>
          <p:cNvPr id="6" name="Titre 1">
            <a:extLst>
              <a:ext uri="{FF2B5EF4-FFF2-40B4-BE49-F238E27FC236}">
                <a16:creationId xmlns:a16="http://schemas.microsoft.com/office/drawing/2014/main" id="{D533F62B-8AB1-466E-B35F-84CBA411BCA3}"/>
              </a:ext>
            </a:extLst>
          </p:cNvPr>
          <p:cNvSpPr txBox="1">
            <a:spLocks/>
          </p:cNvSpPr>
          <p:nvPr/>
        </p:nvSpPr>
        <p:spPr>
          <a:xfrm>
            <a:off x="407368" y="779140"/>
            <a:ext cx="5508612"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srgbClr val="C00000"/>
                </a:solidFill>
                <a:latin typeface="Castellar" panose="020A0402060406010301" pitchFamily="18" charset="0"/>
              </a:rPr>
              <a:t>Prières des 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&amp; 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heures du dimanche des rameaux</a:t>
            </a:r>
          </a:p>
          <a:p>
            <a:r>
              <a:rPr lang="ar-SA" sz="2400" b="1" dirty="0">
                <a:solidFill>
                  <a:srgbClr val="C00000"/>
                </a:solidFill>
                <a:latin typeface="Times New Roman" panose="02020603050405020304" pitchFamily="18" charset="0"/>
              </a:rPr>
              <a:t>صلوات الساعة التاسعة والحادية عشر من يوم أحد الشعانين</a:t>
            </a:r>
          </a:p>
          <a:p>
            <a:endParaRPr lang="fr-FR" sz="2400" b="1" dirty="0">
              <a:solidFill>
                <a:srgbClr val="C00000"/>
              </a:solidFill>
              <a:latin typeface="Castellar" panose="020A0402060406010301" pitchFamily="18" charset="0"/>
            </a:endParaRPr>
          </a:p>
        </p:txBody>
      </p:sp>
      <p:sp>
        <p:nvSpPr>
          <p:cNvPr id="8" name="Espace réservé du contenu 2">
            <a:extLst>
              <a:ext uri="{FF2B5EF4-FFF2-40B4-BE49-F238E27FC236}">
                <a16:creationId xmlns:a16="http://schemas.microsoft.com/office/drawing/2014/main" id="{2C4B6ACC-EC80-41A8-A2CB-0C43B1EC9FBE}"/>
              </a:ext>
            </a:extLst>
          </p:cNvPr>
          <p:cNvSpPr txBox="1">
            <a:spLocks/>
          </p:cNvSpPr>
          <p:nvPr/>
        </p:nvSpPr>
        <p:spPr>
          <a:xfrm>
            <a:off x="766885"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9" action="ppaction://hlinksldjump"/>
              </a:rPr>
              <a:t>9</a:t>
            </a:r>
            <a:r>
              <a:rPr lang="fr-FR" sz="2800" b="1" baseline="30000" dirty="0">
                <a:solidFill>
                  <a:schemeClr val="tx1"/>
                </a:solidFill>
                <a:hlinkClick r:id="rId9" action="ppaction://hlinksldjump"/>
              </a:rPr>
              <a:t>ème</a:t>
            </a:r>
            <a:r>
              <a:rPr lang="fr-FR" sz="2800" b="1" dirty="0">
                <a:solidFill>
                  <a:schemeClr val="tx1"/>
                </a:solidFill>
                <a:hlinkClick r:id="rId9"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10" action="ppaction://hlinksldjump"/>
              </a:rPr>
              <a:t>11</a:t>
            </a:r>
            <a:r>
              <a:rPr lang="fr-FR" sz="2800" b="1" baseline="30000" dirty="0">
                <a:solidFill>
                  <a:schemeClr val="tx1"/>
                </a:solidFill>
                <a:hlinkClick r:id="rId10" action="ppaction://hlinksldjump"/>
              </a:rPr>
              <a:t>ème</a:t>
            </a:r>
            <a:r>
              <a:rPr lang="fr-FR" sz="2800" b="1" dirty="0">
                <a:solidFill>
                  <a:schemeClr val="tx1"/>
                </a:solidFill>
                <a:hlinkClick r:id="rId10"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04028"/>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588711"/>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dirty="0">
                <a:solidFill>
                  <a:srgbClr val="C00000"/>
                </a:solidFill>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72793271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81ADD9E-824E-485F-B216-D787B8ED41E1}"/>
              </a:ext>
            </a:extLst>
          </p:cNvPr>
          <p:cNvSpPr/>
          <p:nvPr/>
        </p:nvSpPr>
        <p:spPr>
          <a:xfrm>
            <a:off x="6710908" y="6187939"/>
            <a:ext cx="4785692" cy="26539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Lundi</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Saint</a:t>
            </a:r>
            <a:endParaRPr lang="fr-FR"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
        <p:nvSpPr>
          <p:cNvPr id="9" name="Rectangle 8">
            <a:hlinkClick r:id="rId4" action="ppaction://hlinksldjump"/>
            <a:extLst>
              <a:ext uri="{FF2B5EF4-FFF2-40B4-BE49-F238E27FC236}">
                <a16:creationId xmlns:a16="http://schemas.microsoft.com/office/drawing/2014/main" id="{18D1BCBA-6F8B-4EDD-8B79-2BC37C924C32}"/>
              </a:ext>
            </a:extLst>
          </p:cNvPr>
          <p:cNvSpPr/>
          <p:nvPr/>
        </p:nvSpPr>
        <p:spPr>
          <a:xfrm>
            <a:off x="695400" y="6185637"/>
            <a:ext cx="5904656" cy="26539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Dimanche</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des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Rameaux</a:t>
            </a:r>
            <a:endParaRPr lang="fr-FR"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9768762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p>
          <a:p>
            <a:pPr marL="0" indent="0" algn="just">
              <a:buNone/>
            </a:pPr>
            <a:r>
              <a:rPr lang="fr-FR" sz="2800" b="1" dirty="0"/>
              <a:t>Écoutez le miséricordieux, bienfaiteur, Lui qui est bon et affectueux, glorifier la prière et honorer le jeûne. Ce sont la base de toutes les vertus. Lorsque Ses disciples Lui ont demandé : « pourquoi ne pouvons-nous pas, nous, expulser Satan ? » Il leur répondit : « parce que vous avez trop peu de Foi Satan n’est pas sorti.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اسمعوا الرؤوف الصانع الخيرات ذا الصلاح والتحنن، يمجد الصلاة ويكرم الصوم، لأنهما أساس سائر الفضائل. فإن تلاميذه عندما سألوه قائلين: لماذا لم نقدر نحن أن نخرج الشيطان؟ قال لهم: لأجل عدم إيمانكم امتنع الشيطان أن يخرج.</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1286299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Seigneur leur dit: «Si vous avez de la Foi, vous direz à cette montagne ‘transporte-toi ici’, et elle vous obéira promptement. Rien ne vous sera impossible. Tout est possible à celui qui croit.» Faisons l'acquisition d'une grande Espérance et la vraie Foi sans aucun doute en ayant l'amour qui surpasse tout. Celui qui aime fait confiance en tout. Soyons persévérants dans la prière, aimons le jeûne pour acquérir Ses promesses.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قال الرب: أقول لكم: لو كان لكم إيمان لكنتم تقولون لهذا الجبل انتقل إلى هنا فلوقته سريعاً كان يسمع لكم، ولا يعسر عليكم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مستطاع للمؤمن. فلنقتن لنا رجاءً عظيماً وإيماناً حقيقياً بغير شك، ولننمو في المحبة التي تفوق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الذي يحب يصدق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ولنواظب على الصلاة، ونحب الصوم لكي نفوز بمواعيده.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382566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315547737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222511837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89699162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920508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pl-PL" sz="2400" b="1" dirty="0">
                <a:solidFill>
                  <a:srgbClr val="C00000"/>
                </a:solidFill>
                <a:latin typeface="Athanasius" pitchFamily="2" charset="0"/>
              </a:rPr>
              <a:t>Matqeon Kev k/a/ &gt;i/- i/z</a:t>
            </a:r>
            <a:endParaRPr lang="fr-FR" sz="2400" b="1" dirty="0">
              <a:solidFill>
                <a:srgbClr val="C00000"/>
              </a:solidFill>
              <a:latin typeface="Athanasius" pitchFamily="2" charset="0"/>
            </a:endParaRPr>
          </a:p>
          <a:p>
            <a:pPr marL="0" indent="0" algn="ctr">
              <a:buNone/>
            </a:pPr>
            <a:endParaRPr lang="fr-FR" sz="24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etafi</a:t>
            </a:r>
            <a:r>
              <a:rPr lang="en-US" sz="2400" b="1" dirty="0">
                <a:latin typeface="Athanasius" pitchFamily="2" charset="0"/>
              </a:rPr>
              <a:t> </a:t>
            </a:r>
            <a:r>
              <a:rPr lang="en-US" sz="2400" b="1" dirty="0" err="1">
                <a:latin typeface="Athanasius" pitchFamily="2" charset="0"/>
              </a:rPr>
              <a:t>e'oun</a:t>
            </a:r>
            <a:r>
              <a:rPr lang="en-US" sz="2400" b="1" dirty="0">
                <a:latin typeface="Athanasius" pitchFamily="2" charset="0"/>
              </a:rPr>
              <a:t> </a:t>
            </a:r>
            <a:r>
              <a:rPr lang="en-US" sz="2400" b="1" dirty="0" err="1">
                <a:latin typeface="Athanasius" pitchFamily="2" charset="0"/>
              </a:rPr>
              <a:t>eIl</a:t>
            </a:r>
            <a:r>
              <a:rPr lang="en-US" sz="2400" b="1" dirty="0">
                <a:latin typeface="Athanasius" pitchFamily="2" charset="0"/>
              </a:rPr>
              <a:t>/h/m/ </a:t>
            </a:r>
            <a:r>
              <a:rPr lang="en-US" sz="2400" b="1" dirty="0" err="1">
                <a:latin typeface="Athanasius" pitchFamily="2" charset="0"/>
              </a:rPr>
              <a:t>acmonmen</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baki</a:t>
            </a:r>
            <a:r>
              <a:rPr lang="en-US" sz="2400" b="1" dirty="0">
                <a:latin typeface="Athanasius" pitchFamily="2" charset="0"/>
              </a:rPr>
              <a:t> </a:t>
            </a:r>
            <a:r>
              <a:rPr lang="en-US" sz="2400" b="1" dirty="0" err="1">
                <a:latin typeface="Athanasius" pitchFamily="2" charset="0"/>
              </a:rPr>
              <a:t>thrc</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Nimh</a:t>
            </a:r>
            <a:r>
              <a:rPr lang="en-US" sz="2400" b="1" dirty="0">
                <a:latin typeface="Athanasius" pitchFamily="2" charset="0"/>
              </a:rPr>
              <a:t>] de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piprovhthc</a:t>
            </a:r>
            <a:r>
              <a:rPr lang="en-US" sz="2400" b="1" dirty="0">
                <a:latin typeface="Athanasius" pitchFamily="2" charset="0"/>
              </a:rPr>
              <a:t> </a:t>
            </a:r>
            <a:r>
              <a:rPr lang="en-US" sz="2400" b="1" dirty="0" err="1">
                <a:latin typeface="Athanasius" pitchFamily="2" charset="0"/>
              </a:rPr>
              <a:t>Ih</a:t>
            </a:r>
            <a:r>
              <a:rPr lang="en-US" sz="2400" b="1" dirty="0">
                <a:latin typeface="Athanasius" pitchFamily="2" charset="0"/>
              </a:rPr>
              <a:t>/c/ </a:t>
            </a:r>
            <a:r>
              <a:rPr lang="en-US" sz="2400" b="1" dirty="0" err="1">
                <a:latin typeface="Athanasius" pitchFamily="2" charset="0"/>
              </a:rPr>
              <a:t>piremnazareq</a:t>
            </a:r>
            <a:r>
              <a:rPr lang="en-US" sz="2400" b="1" dirty="0">
                <a:latin typeface="Athanasius" pitchFamily="2" charset="0"/>
              </a:rPr>
              <a:t> </a:t>
            </a:r>
            <a:r>
              <a:rPr lang="en-US" sz="2400" b="1" dirty="0" err="1">
                <a:latin typeface="Athanasius" pitchFamily="2" charset="0"/>
              </a:rPr>
              <a:t>nte;galilia</a:t>
            </a:r>
            <a:r>
              <a:rPr lang="en-US" sz="2400" b="1" dirty="0">
                <a:latin typeface="Athanasius" pitchFamily="2" charset="0"/>
              </a:rPr>
              <a:t>&gt;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e'oun</a:t>
            </a:r>
            <a:r>
              <a:rPr lang="en-US" sz="2400" b="1" dirty="0">
                <a:latin typeface="Athanasius" pitchFamily="2" charset="0"/>
              </a:rPr>
              <a:t> </a:t>
            </a:r>
            <a:r>
              <a:rPr lang="en-US" sz="2400" b="1" dirty="0" err="1">
                <a:latin typeface="Athanasius" pitchFamily="2" charset="0"/>
              </a:rPr>
              <a:t>epiervei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ioui</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 </a:t>
            </a:r>
            <a:r>
              <a:rPr lang="en-US" sz="2400" b="1" dirty="0" err="1">
                <a:latin typeface="Athanasius" pitchFamily="2" charset="0"/>
              </a:rPr>
              <a:t>nouonniben</a:t>
            </a:r>
            <a:r>
              <a:rPr lang="en-US" sz="2400" b="1" dirty="0">
                <a:latin typeface="Athanasius" pitchFamily="2" charset="0"/>
              </a:rPr>
              <a:t> et; </a:t>
            </a:r>
            <a:r>
              <a:rPr lang="en-US" sz="2400" b="1" dirty="0" err="1">
                <a:latin typeface="Athanasius" pitchFamily="2" charset="0"/>
              </a:rPr>
              <a:t>ebol'en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nhet</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ntrapeza</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nireferkerma</a:t>
            </a:r>
            <a:r>
              <a:rPr lang="en-US" sz="2400" b="1" dirty="0">
                <a:latin typeface="Athanasius" pitchFamily="2" charset="0"/>
              </a:rPr>
              <a:t> </a:t>
            </a:r>
            <a:r>
              <a:rPr lang="en-US" sz="2400" b="1" dirty="0" err="1">
                <a:latin typeface="Athanasius" pitchFamily="2" charset="0"/>
              </a:rPr>
              <a:t>afvonjou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nikaqedra</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nhet;srompi</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 </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cc'hout</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Pahi</a:t>
            </a:r>
            <a:r>
              <a:rPr lang="en-US" sz="2400" b="1" dirty="0">
                <a:latin typeface="Athanasius" pitchFamily="2" charset="0"/>
              </a:rPr>
              <a:t> </a:t>
            </a:r>
            <a:r>
              <a:rPr lang="en-US" sz="2400" b="1" dirty="0" err="1">
                <a:latin typeface="Athanasius" pitchFamily="2" charset="0"/>
              </a:rPr>
              <a:t>euemou</a:t>
            </a:r>
            <a:r>
              <a:rPr lang="en-US" sz="2400" b="1" dirty="0">
                <a:latin typeface="Athanasius" pitchFamily="2" charset="0"/>
              </a:rPr>
              <a:t>; </a:t>
            </a:r>
            <a:r>
              <a:rPr lang="en-US" sz="2400" b="1" dirty="0" err="1">
                <a:latin typeface="Athanasius" pitchFamily="2" charset="0"/>
              </a:rPr>
              <a:t>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ouhi</a:t>
            </a:r>
            <a:r>
              <a:rPr lang="en-US" sz="2400" b="1" dirty="0">
                <a:latin typeface="Athanasius" pitchFamily="2" charset="0"/>
              </a:rPr>
              <a:t> </a:t>
            </a:r>
            <a:r>
              <a:rPr lang="en-US" sz="2400" b="1" dirty="0" err="1">
                <a:latin typeface="Athanasius" pitchFamily="2" charset="0"/>
              </a:rPr>
              <a:t>mproceuxh</a:t>
            </a:r>
            <a:r>
              <a:rPr lang="en-US" sz="2400" b="1" dirty="0">
                <a:latin typeface="Athanasius" pitchFamily="2" charset="0"/>
              </a:rPr>
              <a:t> </a:t>
            </a:r>
            <a:r>
              <a:rPr lang="en-US" sz="2400" b="1" dirty="0" err="1">
                <a:latin typeface="Athanasius" pitchFamily="2" charset="0"/>
              </a:rPr>
              <a:t>nqwten</a:t>
            </a:r>
            <a:r>
              <a:rPr lang="en-US" sz="2400" b="1" dirty="0">
                <a:latin typeface="Athanasius" pitchFamily="2" charset="0"/>
              </a:rPr>
              <a:t> de </a:t>
            </a:r>
            <a:r>
              <a:rPr lang="en-US" sz="2400" b="1" dirty="0" err="1">
                <a:latin typeface="Athanasius" pitchFamily="2" charset="0"/>
              </a:rPr>
              <a:t>teteniri</a:t>
            </a:r>
            <a:r>
              <a:rPr lang="en-US" sz="2400" b="1" dirty="0">
                <a:latin typeface="Athanasius" pitchFamily="2" charset="0"/>
              </a:rPr>
              <a:t> </a:t>
            </a:r>
            <a:r>
              <a:rPr lang="en-US" sz="2400" b="1" dirty="0" err="1">
                <a:latin typeface="Athanasius" pitchFamily="2" charset="0"/>
              </a:rPr>
              <a:t>mmof</a:t>
            </a:r>
            <a:r>
              <a:rPr lang="en-US" sz="2400" b="1" dirty="0">
                <a:latin typeface="Athanasius" pitchFamily="2" charset="0"/>
              </a:rPr>
              <a:t> </a:t>
            </a:r>
            <a:r>
              <a:rPr lang="en-US" sz="2400" b="1" dirty="0" err="1">
                <a:latin typeface="Athanasius" pitchFamily="2" charset="0"/>
              </a:rPr>
              <a:t>mmanxwp</a:t>
            </a:r>
            <a:r>
              <a:rPr lang="en-US" sz="2400" b="1" dirty="0">
                <a:latin typeface="Athanasius" pitchFamily="2" charset="0"/>
              </a:rPr>
              <a:t> </a:t>
            </a:r>
            <a:r>
              <a:rPr lang="en-US" sz="2400" b="1" dirty="0" err="1">
                <a:latin typeface="Athanasius" pitchFamily="2" charset="0"/>
              </a:rPr>
              <a:t>nconi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etaui</a:t>
            </a:r>
            <a:r>
              <a:rPr lang="en-US" sz="2400" b="1" dirty="0">
                <a:latin typeface="Athanasius" pitchFamily="2" charset="0"/>
              </a:rPr>
              <a:t> \</a:t>
            </a:r>
            <a:r>
              <a:rPr lang="en-US" sz="2400" b="1" dirty="0" err="1">
                <a:latin typeface="Athanasius" pitchFamily="2" charset="0"/>
              </a:rPr>
              <a:t>arof</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anbelleu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ansaleu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aferva'ri</a:t>
            </a:r>
            <a:r>
              <a:rPr lang="en-US" sz="2400" b="1" dirty="0">
                <a:latin typeface="Athanasius" pitchFamily="2" charset="0"/>
              </a:rPr>
              <a:t> </a:t>
            </a:r>
            <a:r>
              <a:rPr lang="en-US" sz="2400" b="1" dirty="0" err="1">
                <a:latin typeface="Athanasius" pitchFamily="2" charset="0"/>
              </a:rPr>
              <a:t>erwou</a:t>
            </a:r>
            <a:r>
              <a:rPr lang="en-US" sz="2400" b="1" dirty="0">
                <a:latin typeface="Athanasius" pitchFamily="2" charset="0"/>
              </a:rPr>
              <a:t>. </a:t>
            </a:r>
            <a:r>
              <a:rPr lang="en-US" sz="2400" b="1" dirty="0" err="1">
                <a:latin typeface="Athanasius" pitchFamily="2" charset="0"/>
              </a:rPr>
              <a:t>Etaunau</a:t>
            </a:r>
            <a:r>
              <a:rPr lang="en-US" sz="2400" b="1" dirty="0">
                <a:latin typeface="Athanasius" pitchFamily="2" charset="0"/>
              </a:rPr>
              <a:t> de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niarxhereuc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nni</a:t>
            </a:r>
            <a:r>
              <a:rPr lang="en-US" sz="2400" b="1" dirty="0">
                <a:latin typeface="Athanasius" pitchFamily="2" charset="0"/>
              </a:rPr>
              <a:t>]</a:t>
            </a:r>
            <a:r>
              <a:rPr lang="en-US" sz="2400" b="1" dirty="0" err="1">
                <a:latin typeface="Athanasius" pitchFamily="2" charset="0"/>
              </a:rPr>
              <a:t>vhri</a:t>
            </a:r>
            <a:r>
              <a:rPr lang="en-US" sz="2400" b="1" dirty="0">
                <a:latin typeface="Athanasius" pitchFamily="2" charset="0"/>
              </a:rPr>
              <a:t> </a:t>
            </a:r>
            <a:r>
              <a:rPr lang="en-US" sz="2400" b="1" dirty="0" err="1">
                <a:latin typeface="Athanasius" pitchFamily="2" charset="0"/>
              </a:rPr>
              <a:t>etafaitou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nialwoui</a:t>
            </a:r>
            <a:r>
              <a:rPr lang="en-US" sz="2400" b="1" dirty="0">
                <a:latin typeface="Athanasius" pitchFamily="2" charset="0"/>
              </a:rPr>
              <a:t> </a:t>
            </a:r>
            <a:r>
              <a:rPr lang="en-US" sz="2400" b="1" dirty="0" err="1">
                <a:latin typeface="Athanasius" pitchFamily="2" charset="0"/>
              </a:rPr>
              <a:t>etw</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wcanna</a:t>
            </a:r>
            <a:r>
              <a:rPr lang="en-US" sz="2400" b="1" dirty="0">
                <a:latin typeface="Athanasius" pitchFamily="2" charset="0"/>
              </a:rPr>
              <a:t> p]</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nDauid</a:t>
            </a:r>
            <a:r>
              <a:rPr lang="en-US" sz="2400" b="1" dirty="0">
                <a:latin typeface="Athanasius" pitchFamily="2" charset="0"/>
              </a:rPr>
              <a:t> </a:t>
            </a:r>
            <a:r>
              <a:rPr lang="en-US" sz="2400" b="1" dirty="0" err="1">
                <a:latin typeface="Athanasius" pitchFamily="2" charset="0"/>
              </a:rPr>
              <a:t>auxremrem</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kcwtem</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oupete</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mmof</a:t>
            </a:r>
            <a:r>
              <a:rPr lang="en-US" sz="2400" b="1" dirty="0">
                <a:latin typeface="Athanasius" pitchFamily="2" charset="0"/>
              </a:rPr>
              <a:t>&gt; </a:t>
            </a:r>
            <a:r>
              <a:rPr lang="en-US" sz="2400" b="1" dirty="0" err="1">
                <a:latin typeface="Athanasius" pitchFamily="2" charset="0"/>
              </a:rPr>
              <a:t>Ih</a:t>
            </a:r>
            <a:r>
              <a:rPr lang="en-US" sz="2400" b="1" dirty="0">
                <a:latin typeface="Athanasius" pitchFamily="2" charset="0"/>
              </a:rPr>
              <a:t>/c/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ce</a:t>
            </a:r>
            <a:r>
              <a:rPr lang="en-US" sz="2400" b="1" dirty="0">
                <a:latin typeface="Athanasius" pitchFamily="2" charset="0"/>
              </a:rPr>
              <a:t> </a:t>
            </a:r>
            <a:r>
              <a:rPr lang="en-US" sz="2400" b="1" dirty="0" err="1">
                <a:latin typeface="Athanasius" pitchFamily="2" charset="0"/>
              </a:rPr>
              <a:t>mpetenw</a:t>
            </a:r>
            <a:r>
              <a:rPr lang="en-US" sz="2400" b="1" dirty="0">
                <a:latin typeface="Athanasius" pitchFamily="2" charset="0"/>
              </a:rPr>
              <a:t>] </a:t>
            </a:r>
            <a:r>
              <a:rPr lang="en-US" sz="2400" b="1" dirty="0" err="1">
                <a:latin typeface="Athanasius" pitchFamily="2" charset="0"/>
              </a:rPr>
              <a:t>ene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nigravh</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ebol'en</a:t>
            </a:r>
            <a:r>
              <a:rPr lang="en-US" sz="2400" b="1" dirty="0">
                <a:latin typeface="Athanasius" pitchFamily="2" charset="0"/>
              </a:rPr>
              <a:t> </a:t>
            </a:r>
            <a:r>
              <a:rPr lang="en-US" sz="2400" b="1" dirty="0" err="1">
                <a:latin typeface="Athanasius" pitchFamily="2" charset="0"/>
              </a:rPr>
              <a:t>rwou</a:t>
            </a:r>
            <a:r>
              <a:rPr lang="en-US" sz="2400" b="1" dirty="0">
                <a:latin typeface="Athanasius" pitchFamily="2" charset="0"/>
              </a:rPr>
              <a:t> n\</a:t>
            </a:r>
            <a:r>
              <a:rPr lang="en-US" sz="2400" b="1" dirty="0" err="1">
                <a:latin typeface="Athanasius" pitchFamily="2" charset="0"/>
              </a:rPr>
              <a:t>ankouji</a:t>
            </a:r>
            <a:r>
              <a:rPr lang="en-US" sz="2400" b="1" dirty="0">
                <a:latin typeface="Athanasius" pitchFamily="2" charset="0"/>
              </a:rPr>
              <a:t> </a:t>
            </a:r>
            <a:r>
              <a:rPr lang="en-US" sz="2400" b="1" dirty="0" err="1">
                <a:latin typeface="Athanasius" pitchFamily="2" charset="0"/>
              </a:rPr>
              <a:t>nalwoui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nheqouemsi</a:t>
            </a:r>
            <a:r>
              <a:rPr lang="en-US" sz="2400" b="1" dirty="0">
                <a:latin typeface="Athanasius" pitchFamily="2" charset="0"/>
              </a:rPr>
              <a:t> </a:t>
            </a:r>
            <a:r>
              <a:rPr lang="en-US" sz="2400" b="1" dirty="0" err="1">
                <a:latin typeface="Athanasius" pitchFamily="2" charset="0"/>
              </a:rPr>
              <a:t>akcebte</a:t>
            </a:r>
            <a:r>
              <a:rPr lang="en-US" sz="2400" b="1" dirty="0">
                <a:latin typeface="Athanasius" pitchFamily="2" charset="0"/>
              </a:rPr>
              <a:t> </a:t>
            </a:r>
            <a:r>
              <a:rPr lang="en-US" sz="2400" b="1" dirty="0" err="1">
                <a:latin typeface="Athanasius" pitchFamily="2" charset="0"/>
              </a:rPr>
              <a:t>picmou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etafxau</a:t>
            </a:r>
            <a:r>
              <a:rPr lang="en-US" sz="2400" b="1" dirty="0">
                <a:latin typeface="Athanasius" pitchFamily="2" charset="0"/>
              </a:rPr>
              <a:t> </a:t>
            </a:r>
            <a:r>
              <a:rPr lang="en-US" sz="2400" b="1" dirty="0" err="1">
                <a:latin typeface="Athanasius" pitchFamily="2" charset="0"/>
              </a:rPr>
              <a:t>afi</a:t>
            </a:r>
            <a:r>
              <a:rPr lang="en-US" sz="2400" b="1" dirty="0">
                <a:latin typeface="Athanasius" pitchFamily="2" charset="0"/>
              </a:rPr>
              <a:t> </a:t>
            </a:r>
            <a:r>
              <a:rPr lang="en-US" sz="2400" b="1" dirty="0" err="1">
                <a:latin typeface="Athanasius" pitchFamily="2" charset="0"/>
              </a:rPr>
              <a:t>cabol</a:t>
            </a:r>
            <a:r>
              <a:rPr lang="en-US" sz="2400" b="1" dirty="0">
                <a:latin typeface="Athanasius" pitchFamily="2" charset="0"/>
              </a:rPr>
              <a:t> </a:t>
            </a:r>
            <a:r>
              <a:rPr lang="en-US" sz="2400" b="1" dirty="0" err="1">
                <a:latin typeface="Athanasius" pitchFamily="2" charset="0"/>
              </a:rPr>
              <a:t>n;baki</a:t>
            </a:r>
            <a:r>
              <a:rPr lang="en-US" sz="2400" b="1" dirty="0">
                <a:latin typeface="Athanasius" pitchFamily="2" charset="0"/>
              </a:rPr>
              <a:t> </a:t>
            </a:r>
            <a:r>
              <a:rPr lang="en-US" sz="2400" b="1" dirty="0" err="1">
                <a:latin typeface="Athanasius" pitchFamily="2" charset="0"/>
              </a:rPr>
              <a:t>eBhqania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afenkot</a:t>
            </a:r>
            <a:r>
              <a:rPr lang="en-US" sz="2400" b="1" dirty="0">
                <a:latin typeface="Athanasius" pitchFamily="2" charset="0"/>
              </a:rPr>
              <a:t> </a:t>
            </a:r>
            <a:r>
              <a:rPr lang="en-US" sz="2400" b="1" dirty="0" err="1">
                <a:latin typeface="Athanasius" pitchFamily="2" charset="0"/>
              </a:rPr>
              <a:t>mmau</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10D7F92-F1D1-4A76-8859-E658948CDB2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6" name="Rectangle 74">
            <a:extLst>
              <a:ext uri="{FF2B5EF4-FFF2-40B4-BE49-F238E27FC236}">
                <a16:creationId xmlns:a16="http://schemas.microsoft.com/office/drawing/2014/main" id="{82D945C4-3978-4881-962E-5D288E9CC034}"/>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32313481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9637177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69154660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01676374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6774204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0322027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57620559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9288920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285788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5598535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66104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rwou</a:t>
            </a:r>
            <a:r>
              <a:rPr lang="en-US" sz="4400" b="1" dirty="0">
                <a:latin typeface="Athanasius" pitchFamily="2" charset="0"/>
              </a:rPr>
              <a:t> n`\</a:t>
            </a:r>
            <a:r>
              <a:rPr lang="en-US" sz="4400" b="1" dirty="0" err="1">
                <a:latin typeface="Athanasius" pitchFamily="2" charset="0"/>
              </a:rPr>
              <a:t>ankouji</a:t>
            </a:r>
            <a:r>
              <a:rPr lang="en-US" sz="4400" b="1" dirty="0">
                <a:latin typeface="Athanasius" pitchFamily="2" charset="0"/>
              </a:rPr>
              <a:t> `</a:t>
            </a:r>
            <a:r>
              <a:rPr lang="en-US" sz="4400" b="1" dirty="0" err="1">
                <a:latin typeface="Athanasius" pitchFamily="2" charset="0"/>
              </a:rPr>
              <a:t>n`alwou`i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nheqouemsi</a:t>
            </a:r>
            <a:r>
              <a:rPr lang="en-US" sz="4400" b="1" dirty="0">
                <a:latin typeface="Athanasius" pitchFamily="2" charset="0"/>
              </a:rPr>
              <a:t> </a:t>
            </a:r>
            <a:r>
              <a:rPr lang="en-US" sz="4400" b="1" dirty="0" err="1">
                <a:latin typeface="Athanasius" pitchFamily="2" charset="0"/>
              </a:rPr>
              <a:t>akcebte</a:t>
            </a:r>
            <a:r>
              <a:rPr lang="en-US" sz="4400" b="1" dirty="0">
                <a:latin typeface="Athanasius" pitchFamily="2" charset="0"/>
              </a:rPr>
              <a:t> </a:t>
            </a:r>
            <a:r>
              <a:rPr lang="en-US" sz="4400" b="1" dirty="0" err="1">
                <a:latin typeface="Athanasius" pitchFamily="2" charset="0"/>
              </a:rPr>
              <a:t>pi`cmou</a:t>
            </a:r>
            <a:r>
              <a:rPr lang="en-US" sz="4400" b="1" dirty="0">
                <a:latin typeface="Athanasius" pitchFamily="2" charset="0"/>
              </a:rPr>
              <a:t> &gt; </a:t>
            </a: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nekjaji</a:t>
            </a:r>
            <a:r>
              <a:rPr lang="en-US" sz="4400" b="1" dirty="0">
                <a:latin typeface="Athanasius" pitchFamily="2" charset="0"/>
              </a:rPr>
              <a:t> `</a:t>
            </a:r>
            <a:r>
              <a:rPr lang="en-US" sz="4400" b="1" dirty="0" err="1">
                <a:latin typeface="Athanasius" pitchFamily="2" charset="0"/>
              </a:rPr>
              <a:t>e`pjin;ou`w</a:t>
            </a:r>
            <a:r>
              <a:rPr lang="en-US" sz="4400" b="1" dirty="0">
                <a:latin typeface="Athanasius" pitchFamily="2" charset="0"/>
              </a:rPr>
              <a:t> `</a:t>
            </a:r>
            <a:r>
              <a:rPr lang="en-US" sz="4400" b="1" dirty="0" err="1">
                <a:latin typeface="Athanasius" pitchFamily="2" charset="0"/>
              </a:rPr>
              <a:t>noujaji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ourefsi</a:t>
            </a:r>
            <a:r>
              <a:rPr lang="en-US" sz="4400" b="1" dirty="0">
                <a:latin typeface="Athanasius" pitchFamily="2" charset="0"/>
              </a:rPr>
              <a:t> `</a:t>
            </a:r>
            <a:r>
              <a:rPr lang="en-US" sz="4400" b="1" dirty="0" err="1">
                <a:latin typeface="Athanasius" pitchFamily="2" charset="0"/>
              </a:rPr>
              <a:t>m`p</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nanau</a:t>
            </a:r>
            <a:r>
              <a:rPr lang="en-US" sz="4400" b="1" dirty="0">
                <a:latin typeface="Athanasius" pitchFamily="2" charset="0"/>
              </a:rPr>
              <a:t> `</a:t>
            </a:r>
            <a:r>
              <a:rPr lang="en-US" sz="4400" b="1" dirty="0" err="1">
                <a:latin typeface="Athanasius" pitchFamily="2" charset="0"/>
              </a:rPr>
              <a:t>eni</a:t>
            </a:r>
            <a:r>
              <a:rPr lang="en-US" sz="4400" b="1" dirty="0">
                <a:latin typeface="Athanasius" pitchFamily="2" charset="0"/>
              </a:rPr>
              <a:t> </a:t>
            </a:r>
            <a:r>
              <a:rPr lang="en-US" sz="4400" b="1" dirty="0" err="1">
                <a:latin typeface="Athanasius" pitchFamily="2" charset="0"/>
              </a:rPr>
              <a:t>vhou`i</a:t>
            </a:r>
            <a:r>
              <a:rPr lang="en-US" sz="4400" b="1" dirty="0">
                <a:latin typeface="Athanasius" pitchFamily="2" charset="0"/>
              </a:rPr>
              <a:t> </a:t>
            </a:r>
            <a:r>
              <a:rPr lang="en-US" sz="4400" b="1" dirty="0" err="1">
                <a:latin typeface="Athanasius" pitchFamily="2" charset="0"/>
              </a:rPr>
              <a:t>n`i</a:t>
            </a:r>
            <a:r>
              <a:rPr lang="en-US" sz="4400" b="1" dirty="0">
                <a:latin typeface="Athanasius" pitchFamily="2" charset="0"/>
              </a:rPr>
              <a:t>\</a:t>
            </a:r>
            <a:r>
              <a:rPr lang="en-US" sz="4400" b="1" dirty="0" err="1">
                <a:latin typeface="Athanasius" pitchFamily="2" charset="0"/>
              </a:rPr>
              <a:t>bhou`i</a:t>
            </a:r>
            <a:r>
              <a:rPr lang="en-US" sz="4400" b="1" dirty="0">
                <a:latin typeface="Athanasius" pitchFamily="2" charset="0"/>
              </a:rPr>
              <a:t> `</a:t>
            </a:r>
            <a:r>
              <a:rPr lang="en-US" sz="4400" b="1" dirty="0" err="1">
                <a:latin typeface="Athanasius" pitchFamily="2" charset="0"/>
              </a:rPr>
              <a:t>ntenekthb</a:t>
            </a:r>
            <a:r>
              <a:rPr lang="en-US" sz="4400" b="1" dirty="0">
                <a:latin typeface="Athanasius" pitchFamily="2" charset="0"/>
              </a:rPr>
              <a:t> &gt; </a:t>
            </a:r>
            <a:r>
              <a:rPr lang="en-US" sz="4400" b="1" dirty="0" err="1">
                <a:latin typeface="Athanasius" pitchFamily="2" charset="0"/>
              </a:rPr>
              <a:t>piio</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niciou</a:t>
            </a:r>
            <a:r>
              <a:rPr lang="en-US" sz="4400" b="1" dirty="0">
                <a:latin typeface="Athanasius" pitchFamily="2" charset="0"/>
              </a:rPr>
              <a:t> `</a:t>
            </a:r>
            <a:r>
              <a:rPr lang="en-US" sz="4400" b="1" dirty="0" err="1">
                <a:latin typeface="Athanasius" pitchFamily="2" charset="0"/>
              </a:rPr>
              <a:t>nqok</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icen</a:t>
            </a:r>
            <a:r>
              <a:rPr lang="en-US" sz="4400" b="1" dirty="0">
                <a:latin typeface="Athanasius" pitchFamily="2" charset="0"/>
              </a:rPr>
              <a:t>; `</a:t>
            </a:r>
            <a:r>
              <a:rPr lang="en-US" sz="4400" b="1" dirty="0" err="1">
                <a:latin typeface="Athanasius" pitchFamily="2" charset="0"/>
              </a:rPr>
              <a:t>mmwou</a:t>
            </a:r>
            <a:r>
              <a:rPr lang="en-US" sz="4400" b="1" dirty="0">
                <a:latin typeface="Athanasius" pitchFamily="2" charset="0"/>
              </a:rPr>
              <a:t> &gt;  `</a:t>
            </a:r>
            <a:r>
              <a:rPr lang="en-US"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2"/>
          </a:xfrm>
          <a:prstGeom prst="rect">
            <a:avLst/>
          </a:prstGeom>
        </p:spPr>
        <p:txBody>
          <a:bodyPr wrap="square">
            <a:normAutofit fontScale="92500"/>
          </a:bodyPr>
          <a:lstStyle/>
          <a:p>
            <a:pPr algn="ctr" rtl="1"/>
            <a:r>
              <a:rPr lang="ar-AE" sz="3600" b="1" dirty="0">
                <a:solidFill>
                  <a:srgbClr val="C00000"/>
                </a:solidFill>
                <a:latin typeface="Times New Roman" panose="02020603050405020304" pitchFamily="18" charset="0"/>
              </a:rPr>
              <a:t>مزمور ٨ : ٢، ٣</a:t>
            </a:r>
            <a:r>
              <a:rPr lang="fr-FR" sz="3600" b="1" dirty="0">
                <a:solidFill>
                  <a:srgbClr val="C00000"/>
                </a:solidFill>
                <a:latin typeface="Times New Roman" panose="02020603050405020304" pitchFamily="18" charset="0"/>
              </a:rPr>
              <a:t> </a:t>
            </a:r>
          </a:p>
          <a:p>
            <a:pPr algn="r" rtl="1"/>
            <a:r>
              <a:rPr lang="ar-SA" sz="3600" b="1" dirty="0">
                <a:latin typeface="Times New Roman" panose="02020603050405020304" pitchFamily="18" charset="0"/>
              </a:rPr>
              <a:t>من أفواه الأطفال </a:t>
            </a:r>
            <a:r>
              <a:rPr lang="ar-SA" sz="3600" b="1" dirty="0" err="1">
                <a:latin typeface="Times New Roman" panose="02020603050405020304" pitchFamily="18" charset="0"/>
              </a:rPr>
              <a:t>والرضعان</a:t>
            </a:r>
            <a:r>
              <a:rPr lang="ar-SA" sz="3600" b="1" dirty="0">
                <a:latin typeface="Times New Roman" panose="02020603050405020304" pitchFamily="18" charset="0"/>
              </a:rPr>
              <a:t> هيأت سبحاً، من أجل أعدائك لتهد عدواً ومنتقماً، </a:t>
            </a:r>
            <a:r>
              <a:rPr lang="fr-FR" sz="3600" b="1" dirty="0">
                <a:latin typeface="Times New Roman" panose="02020603050405020304" pitchFamily="18" charset="0"/>
              </a:rPr>
              <a:t> </a:t>
            </a:r>
          </a:p>
          <a:p>
            <a:pPr algn="r" rtl="1"/>
            <a:r>
              <a:rPr lang="ar-SA" sz="3600" b="1" dirty="0">
                <a:latin typeface="Times New Roman" panose="02020603050405020304" pitchFamily="18" charset="0"/>
              </a:rPr>
              <a:t>لأنى أرى السموات أعمال أصابعك</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a:latin typeface="Times New Roman" panose="02020603050405020304" pitchFamily="18" charset="0"/>
              </a:rPr>
              <a:t>القمر والنجوم أنت أسستها، </a:t>
            </a:r>
            <a:r>
              <a:rPr lang="ar-SA" sz="3600" b="1" dirty="0" err="1">
                <a:solidFill>
                  <a:srgbClr val="C00000"/>
                </a:solidFill>
                <a:latin typeface="Times New Roman" panose="02020603050405020304" pitchFamily="18" charset="0"/>
              </a:rPr>
              <a:t>الليلويا</a:t>
            </a:r>
            <a:r>
              <a:rPr lang="ar-SA" sz="3600" b="1" dirty="0">
                <a:latin typeface="Times New Roman" panose="02020603050405020304" pitchFamily="18"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
        <p:nvSpPr>
          <p:cNvPr id="7" name="Espace réservé du contenu 2"/>
          <p:cNvSpPr txBox="1">
            <a:spLocks/>
          </p:cNvSpPr>
          <p:nvPr/>
        </p:nvSpPr>
        <p:spPr>
          <a:xfrm>
            <a:off x="407368" y="3284984"/>
            <a:ext cx="5472608" cy="316835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8 : 2 et 3 </a:t>
            </a:r>
          </a:p>
          <a:p>
            <a:pPr marL="0" indent="0" algn="just">
              <a:lnSpc>
                <a:spcPct val="90000"/>
              </a:lnSpc>
              <a:buNone/>
            </a:pPr>
            <a:r>
              <a:rPr lang="fr-FR" sz="2800" b="1" dirty="0"/>
              <a:t>Ta splendeur est chantée par la bouche des enfants, des tout-petits: rempart que Tu opposes à l’adversaire, où l’ennemi se brise en sa révolte. </a:t>
            </a:r>
          </a:p>
          <a:p>
            <a:pPr marL="0" indent="0" algn="just">
              <a:lnSpc>
                <a:spcPct val="90000"/>
              </a:lnSpc>
              <a:buNone/>
            </a:pPr>
            <a:r>
              <a:rPr lang="fr-FR" sz="2800" b="1" dirty="0"/>
              <a:t>A voir Ton ciel, ouvrage de tes doigts, la lune et les étoiles tu fixas. </a:t>
            </a:r>
            <a:r>
              <a:rPr lang="fr-FR" sz="2800" b="1" dirty="0">
                <a:solidFill>
                  <a:srgbClr val="C00000"/>
                </a:solidFill>
              </a:rPr>
              <a:t>Alléluia</a:t>
            </a:r>
          </a:p>
        </p:txBody>
      </p:sp>
    </p:spTree>
    <p:extLst>
      <p:ext uri="{BB962C8B-B14F-4D97-AF65-F5344CB8AC3E}">
        <p14:creationId xmlns:p14="http://schemas.microsoft.com/office/powerpoint/2010/main" val="78147764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5549422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180285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26133959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92198653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8959130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0323075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83318254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8186663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5090574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91778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413727775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01823979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a:t>
            </a:r>
            <a:r>
              <a:rPr lang="fr-FR" sz="2800" b="1" dirty="0" err="1">
                <a:latin typeface="Book Antiqua" panose="02040602050305030304" pitchFamily="18" charset="0"/>
              </a:rPr>
              <a:t>Tawadros</a:t>
            </a:r>
            <a:r>
              <a:rPr lang="fr-FR" sz="2800" b="1" dirty="0">
                <a:latin typeface="Book Antiqua" panose="02040602050305030304" pitchFamily="18" charset="0"/>
              </a:rPr>
              <a:t>, et son confrère dans le service apostolique, l’évêque </a:t>
            </a:r>
            <a:r>
              <a:rPr lang="fr-FR" sz="2800" b="1" dirty="0" err="1">
                <a:latin typeface="Book Antiqua" panose="02040602050305030304" pitchFamily="18" charset="0"/>
              </a:rPr>
              <a:t>Anba</a:t>
            </a:r>
            <a:r>
              <a:rPr lang="fr-FR" sz="2800" b="1" dirty="0">
                <a:latin typeface="Book Antiqua" panose="02040602050305030304" pitchFamily="18" charset="0"/>
              </a:rPr>
              <a:t> Marc 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err="1">
                <a:latin typeface="Book Antiqua" panose="02040602050305030304" pitchFamily="18" charset="0"/>
              </a:rPr>
              <a:t>تاوضروس</a:t>
            </a:r>
            <a:r>
              <a:rPr lang="ar-AE" sz="3800" b="1" dirty="0">
                <a:latin typeface="Book Antiqua" panose="02040602050305030304" pitchFamily="18" charset="0"/>
              </a:rPr>
              <a:t> وشريكَه في الخدمة</a:t>
            </a:r>
            <a:r>
              <a:rPr lang="fr-FR" sz="3800" b="1" dirty="0">
                <a:latin typeface="Book Antiqua" panose="02040602050305030304" pitchFamily="18" charset="0"/>
              </a:rPr>
              <a:t> </a:t>
            </a:r>
            <a:r>
              <a:rPr lang="ar-AE" sz="3800" b="1" dirty="0">
                <a:latin typeface="Book Antiqua" panose="02040602050305030304" pitchFamily="18" charset="0"/>
              </a:rPr>
              <a:t>الرسولية</a:t>
            </a:r>
            <a:r>
              <a:rPr lang="fr-FR" sz="3800" b="1" dirty="0">
                <a:latin typeface="Book Antiqua" panose="02040602050305030304" pitchFamily="18" charset="0"/>
              </a:rPr>
              <a:t> </a:t>
            </a:r>
            <a:r>
              <a:rPr lang="ar-AE" sz="3800" b="1" dirty="0">
                <a:latin typeface="Book Antiqua" panose="02040602050305030304" pitchFamily="18" charset="0"/>
              </a:rPr>
              <a:t> 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dirty="0">
                <a:latin typeface="Book Antiqua" panose="02040602050305030304" pitchFamily="18" charset="0"/>
              </a:rPr>
              <a:t> </a:t>
            </a:r>
            <a:r>
              <a:rPr lang="ar-AE" sz="3800" b="1" dirty="0">
                <a:latin typeface="Book Antiqua" panose="02040602050305030304" pitchFamily="18" charset="0"/>
              </a:rPr>
              <a:t>مارك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23649974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431052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4414186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1091060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65241214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153140329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26397315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87890751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523856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Matthieu 21 : 10 - 17  </a:t>
            </a:r>
          </a:p>
          <a:p>
            <a:pPr marL="0" indent="0" algn="just">
              <a:buNone/>
            </a:pPr>
            <a:r>
              <a:rPr lang="fr-FR" sz="2800" b="1" dirty="0"/>
              <a:t>Quand il entra dans Jérusalem, toute la ville fut agitée. «Qui est-ce?» disait-on, et les foules disaient: «C'est le prophète Jésus, de Nazareth en Galilée.» Puis Jésus entra dans le Temple et chassa tous les vendeurs et acheteurs qui s'y trouvaient: il culbuta les tables des changeurs, ainsi que les sièges des marchands de colombes. Et il leur dit: «Il est écrit: Ma maison sera appelée une maison de prière.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900" b="1" dirty="0">
                <a:solidFill>
                  <a:srgbClr val="C00000"/>
                </a:solidFill>
              </a:rPr>
              <a:t>متى ٢١ : ١٠-١٧</a:t>
            </a:r>
            <a:r>
              <a:rPr lang="fr-FR" sz="3900" b="1" dirty="0">
                <a:solidFill>
                  <a:srgbClr val="C00000"/>
                </a:solidFill>
              </a:rPr>
              <a:t> </a:t>
            </a:r>
          </a:p>
          <a:p>
            <a:pPr algn="just" rtl="1"/>
            <a:r>
              <a:rPr lang="ar-SA" sz="3600" b="1" dirty="0">
                <a:latin typeface="Times New Roman" panose="02020603050405020304" pitchFamily="18" charset="0"/>
              </a:rPr>
              <a:t>ولما دخل أورشليم </a:t>
            </a:r>
            <a:r>
              <a:rPr lang="ar-EG" sz="3600" b="1" dirty="0">
                <a:latin typeface="Times New Roman" panose="02020603050405020304" pitchFamily="18" charset="0"/>
              </a:rPr>
              <a:t>إ</a:t>
            </a:r>
            <a:r>
              <a:rPr lang="ar-SA" sz="3600" b="1" dirty="0" err="1">
                <a:latin typeface="Times New Roman" panose="02020603050405020304" pitchFamily="18" charset="0"/>
              </a:rPr>
              <a:t>رتجت</a:t>
            </a:r>
            <a:r>
              <a:rPr lang="ar-SA" sz="3600" b="1" dirty="0">
                <a:latin typeface="Times New Roman" panose="02020603050405020304" pitchFamily="18" charset="0"/>
              </a:rPr>
              <a:t> المدينة كلها قائلة</a:t>
            </a:r>
            <a:r>
              <a:rPr lang="ar-EG" sz="3600" b="1" dirty="0" err="1">
                <a:latin typeface="Times New Roman" panose="02020603050405020304" pitchFamily="18" charset="0"/>
              </a:rPr>
              <a:t>:</a:t>
            </a:r>
            <a:r>
              <a:rPr lang="ar-SA" sz="3600" b="1" dirty="0">
                <a:latin typeface="Times New Roman" panose="02020603050405020304" pitchFamily="18" charset="0"/>
              </a:rPr>
              <a:t> من </a:t>
            </a:r>
            <a:r>
              <a:rPr lang="ar-EG" sz="3600" b="1" dirty="0">
                <a:latin typeface="Times New Roman" panose="02020603050405020304" pitchFamily="18" charset="0"/>
              </a:rPr>
              <a:t>هو </a:t>
            </a:r>
            <a:r>
              <a:rPr lang="ar-SA" sz="3600" b="1" dirty="0">
                <a:latin typeface="Times New Roman" panose="02020603050405020304" pitchFamily="18" charset="0"/>
              </a:rPr>
              <a:t>هذا</a:t>
            </a:r>
            <a:r>
              <a:rPr lang="ar-EG" sz="3600" b="1" dirty="0" err="1">
                <a:latin typeface="Times New Roman" panose="02020603050405020304" pitchFamily="18" charset="0"/>
              </a:rPr>
              <a:t>؟</a:t>
            </a:r>
            <a:r>
              <a:rPr lang="ar-SA" sz="3600" b="1" dirty="0">
                <a:latin typeface="Times New Roman" panose="02020603050405020304" pitchFamily="18" charset="0"/>
              </a:rPr>
              <a:t> فقالت الجموع</a:t>
            </a:r>
            <a:r>
              <a:rPr lang="ar-EG" sz="3600" b="1" dirty="0" err="1">
                <a:latin typeface="Times New Roman" panose="02020603050405020304" pitchFamily="18" charset="0"/>
              </a:rPr>
              <a:t>:</a:t>
            </a:r>
            <a:r>
              <a:rPr lang="ar-SA" sz="3600" b="1" dirty="0">
                <a:latin typeface="Times New Roman" panose="02020603050405020304" pitchFamily="18" charset="0"/>
              </a:rPr>
              <a:t> هذا هو يسوع النبي الذى من ناصرة الجليل</a:t>
            </a:r>
            <a:r>
              <a:rPr lang="ar-EG" sz="3600" b="1" dirty="0" err="1">
                <a:latin typeface="Times New Roman" panose="02020603050405020304" pitchFamily="18" charset="0"/>
              </a:rPr>
              <a:t>.</a:t>
            </a:r>
            <a:r>
              <a:rPr lang="ar-SA" sz="3600" b="1" dirty="0">
                <a:latin typeface="Times New Roman" panose="02020603050405020304" pitchFamily="18" charset="0"/>
              </a:rPr>
              <a:t> فدخل يسوع إلى الهيكل، وأخرج جميع الذين كانوا يبيعون ويشترون فى الهيكل</a:t>
            </a:r>
            <a:r>
              <a:rPr lang="ar-EG" sz="3600" b="1" dirty="0" err="1">
                <a:latin typeface="Times New Roman" panose="02020603050405020304" pitchFamily="18" charset="0"/>
              </a:rPr>
              <a:t>،</a:t>
            </a:r>
            <a:r>
              <a:rPr lang="ar-SA" sz="3600" b="1" dirty="0">
                <a:latin typeface="Times New Roman" panose="02020603050405020304" pitchFamily="18" charset="0"/>
              </a:rPr>
              <a:t> وقلب موائد الصيارفة وكراسي باعة الحمام،</a:t>
            </a:r>
            <a:r>
              <a:rPr lang="ar-EG" sz="3600" b="1" dirty="0">
                <a:latin typeface="Times New Roman" panose="02020603050405020304" pitchFamily="18" charset="0"/>
              </a:rPr>
              <a:t> </a:t>
            </a:r>
            <a:r>
              <a:rPr lang="ar-SA" sz="3600" b="1" dirty="0">
                <a:latin typeface="Times New Roman" panose="02020603050405020304" pitchFamily="18" charset="0"/>
              </a:rPr>
              <a:t>وقال لهم</a:t>
            </a:r>
            <a:r>
              <a:rPr lang="ar-EG" sz="3600" b="1" dirty="0" err="1">
                <a:latin typeface="Times New Roman" panose="02020603050405020304" pitchFamily="18" charset="0"/>
              </a:rPr>
              <a:t>:</a:t>
            </a:r>
            <a:r>
              <a:rPr lang="ar-SA" sz="3600" b="1" dirty="0">
                <a:latin typeface="Times New Roman" panose="02020603050405020304" pitchFamily="18" charset="0"/>
              </a:rPr>
              <a:t> مكتوب أن بيتي بيت الصلاة يدعى </a:t>
            </a:r>
            <a:endParaRPr lang="fr-FR" sz="3600" b="1" dirty="0">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66348983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8526860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a:latin typeface="Book Antiqua" panose="02040602050305030304" pitchFamily="18" charset="0"/>
              </a:rPr>
              <a:t>واغفر </a:t>
            </a:r>
            <a:r>
              <a:rPr lang="ar-AE" sz="4400" b="1" dirty="0">
                <a:latin typeface="Book Antiqua" panose="02040602050305030304" pitchFamily="18" charset="0"/>
              </a:rPr>
              <a:t>لنا خطايانا.</a:t>
            </a:r>
          </a:p>
        </p:txBody>
      </p:sp>
    </p:spTree>
    <p:extLst>
      <p:ext uri="{BB962C8B-B14F-4D97-AF65-F5344CB8AC3E}">
        <p14:creationId xmlns:p14="http://schemas.microsoft.com/office/powerpoint/2010/main" val="146386051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55109218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5100238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334517500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63321186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9600587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426546604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6783504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5299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vous, vous en faites un repaire de brigands!» Il y eut aussi des aveugles et des boiteux qui s'approchèrent de lui dans le Temple, et il les guérit. Voyant les prodiges qu'il venait d'accomplir et ces enfants qui criaient dans le Temple: «Hosanna au fils de David!», les grands prêtres et les scribes furent indignés et ils lui dirent: «Tu entends ce qu'ils disent, ceux-là?» «Parfaitement,» leur dit Jésus;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وأنتم جعلتموه مغارة للصوص</a:t>
            </a:r>
            <a:r>
              <a:rPr lang="ar-EG" sz="3600" b="1" dirty="0" err="1">
                <a:latin typeface="Times New Roman" panose="02020603050405020304" pitchFamily="18" charset="0"/>
              </a:rPr>
              <a:t>.</a:t>
            </a:r>
            <a:r>
              <a:rPr lang="ar-SA" sz="3600" b="1" dirty="0">
                <a:latin typeface="Times New Roman" panose="02020603050405020304" pitchFamily="18" charset="0"/>
              </a:rPr>
              <a:t> وتقدم إليه عمي وعرج فى الهيكل فشفاهم</a:t>
            </a:r>
            <a:r>
              <a:rPr lang="ar-EG" sz="3600" b="1" dirty="0" err="1">
                <a:latin typeface="Times New Roman" panose="02020603050405020304" pitchFamily="18" charset="0"/>
              </a:rPr>
              <a:t>.</a:t>
            </a:r>
            <a:r>
              <a:rPr lang="ar-SA" sz="3600" b="1" dirty="0">
                <a:latin typeface="Times New Roman" panose="02020603050405020304" pitchFamily="18" charset="0"/>
              </a:rPr>
              <a:t> فلما رأى رؤساء الكهنة والكتبة العجائب التي صنعها، والصبيان يصيحون في الهيكل ويقولون</a:t>
            </a:r>
            <a:r>
              <a:rPr lang="ar-EG" sz="3600" b="1" dirty="0" err="1">
                <a:latin typeface="Times New Roman" panose="02020603050405020304" pitchFamily="18" charset="0"/>
              </a:rPr>
              <a:t>:</a:t>
            </a:r>
            <a:r>
              <a:rPr lang="ar-SA" sz="3600" b="1" dirty="0">
                <a:latin typeface="Times New Roman" panose="02020603050405020304" pitchFamily="18" charset="0"/>
              </a:rPr>
              <a:t> أوصنا ل</a:t>
            </a:r>
            <a:r>
              <a:rPr lang="ar-EG" sz="3600" b="1" dirty="0">
                <a:latin typeface="Times New Roman" panose="02020603050405020304" pitchFamily="18" charset="0"/>
              </a:rPr>
              <a:t>إ</a:t>
            </a:r>
            <a:r>
              <a:rPr lang="ar-SA" sz="3600" b="1" dirty="0">
                <a:latin typeface="Times New Roman" panose="02020603050405020304" pitchFamily="18" charset="0"/>
              </a:rPr>
              <a:t>بن داود</a:t>
            </a:r>
            <a:r>
              <a:rPr lang="ar-EG" sz="3600" b="1" dirty="0" err="1">
                <a:latin typeface="Times New Roman" panose="02020603050405020304" pitchFamily="18" charset="0"/>
              </a:rPr>
              <a:t>.</a:t>
            </a:r>
            <a:r>
              <a:rPr lang="ar-SA" sz="3600" b="1" dirty="0">
                <a:latin typeface="Times New Roman" panose="02020603050405020304" pitchFamily="18" charset="0"/>
              </a:rPr>
              <a:t> غضبوا وقالوا له: أما تسمع ما يقول هؤلاء؟</a:t>
            </a:r>
            <a:r>
              <a:rPr lang="ar-EG" sz="3600" b="1" dirty="0">
                <a:latin typeface="Times New Roman" panose="02020603050405020304" pitchFamily="18" charset="0"/>
              </a:rPr>
              <a:t> </a:t>
            </a:r>
            <a:r>
              <a:rPr lang="ar-SA" sz="3600" b="1" dirty="0">
                <a:latin typeface="Times New Roman" panose="02020603050405020304" pitchFamily="18" charset="0"/>
              </a:rPr>
              <a:t>فقال لهم يسوع: </a:t>
            </a:r>
            <a:r>
              <a:rPr lang="ar-SA" sz="3600" b="1" dirty="0" err="1">
                <a:latin typeface="Times New Roman" panose="02020603050405020304" pitchFamily="18" charset="0"/>
              </a:rPr>
              <a:t>نعم.</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89247752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66467771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90725413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51976344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39326845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79535793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76210369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9536417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289393450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38138144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«n'avez-vous jamais lu ce texte: De la bouche des tout-petits et des nourrissons, tu t'es ménagé une louange?» Et les laissant, il sortit de la ville pour aller à Béthanie, où il passa la nuit. </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أما قرأتم قط في الكتب: من أفواه الأطفال </a:t>
            </a:r>
            <a:r>
              <a:rPr lang="ar-SA" sz="3600" b="1" dirty="0" err="1">
                <a:latin typeface="Times New Roman" panose="02020603050405020304" pitchFamily="18" charset="0"/>
              </a:rPr>
              <a:t>والرضعان</a:t>
            </a:r>
            <a:r>
              <a:rPr lang="ar-SA" sz="3600" b="1" dirty="0">
                <a:latin typeface="Times New Roman" panose="02020603050405020304" pitchFamily="18" charset="0"/>
              </a:rPr>
              <a:t> هيأت </a:t>
            </a:r>
            <a:r>
              <a:rPr lang="ar-SA" sz="3600" b="1" dirty="0" err="1">
                <a:latin typeface="Times New Roman" panose="02020603050405020304" pitchFamily="18" charset="0"/>
              </a:rPr>
              <a:t>سبحاً؟!</a:t>
            </a:r>
            <a:r>
              <a:rPr lang="ar-SA" sz="3600" b="1" dirty="0">
                <a:latin typeface="Times New Roman" panose="02020603050405020304" pitchFamily="18" charset="0"/>
              </a:rPr>
              <a:t> ثم تر</a:t>
            </a:r>
            <a:r>
              <a:rPr lang="ar-EG" sz="3600" b="1" dirty="0">
                <a:latin typeface="Times New Roman" panose="02020603050405020304" pitchFamily="18" charset="0"/>
              </a:rPr>
              <a:t>ك</a:t>
            </a:r>
            <a:r>
              <a:rPr lang="ar-SA" sz="3600" b="1" dirty="0">
                <a:latin typeface="Times New Roman" panose="02020603050405020304" pitchFamily="18" charset="0"/>
              </a:rPr>
              <a:t>هم وخرج خارج المدينة إلى بيت عنيا وبات هناك.</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90604416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361306657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166587025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90462002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382108312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1716410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7046927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370136840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356687941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369817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6456040" y="5949280"/>
            <a:ext cx="5040560"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Dimanche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Rameaux</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27135913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420604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6"/>
            <a:ext cx="3682285" cy="491362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5361831"/>
          </a:xfrm>
          <a:prstGeom prst="rect">
            <a:avLst/>
          </a:prstGeom>
        </p:spPr>
        <p:txBody>
          <a:bodyPr wrap="square" anchor="ctr" anchorCtr="0">
            <a:normAutofit lnSpcReduction="10000"/>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5831011"/>
          </a:xfrm>
          <a:prstGeom prst="rect">
            <a:avLst/>
          </a:prstGeom>
        </p:spPr>
        <p:txBody>
          <a:bodyPr wrap="square">
            <a:normAutofit lnSpcReduction="10000"/>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800" b="1" dirty="0">
              <a:latin typeface="CS Avva Shenouda" panose="020B7200000000000000" pitchFamily="34" charset="0"/>
            </a:endParaRPr>
          </a:p>
          <a:p>
            <a:pPr algn="ctr"/>
            <a:endParaRPr lang="fr-FR" sz="1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81309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3"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4" action="ppaction://hlinksldjump"/>
              </a:rPr>
              <a:t>تسبحة</a:t>
            </a:r>
            <a:r>
              <a:rPr lang="ar-SA" sz="2800" b="1" dirty="0">
                <a:hlinkClick r:id="rId4" action="ppaction://hlinksldjump"/>
              </a:rPr>
              <a:t> </a:t>
            </a:r>
            <a:r>
              <a:rPr lang="ar-SA" sz="2800" b="1" dirty="0" err="1">
                <a:hlinkClick r:id="rId4"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5"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6"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7"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807228"/>
            <a:ext cx="10945217" cy="893580"/>
          </a:xfrm>
        </p:spPr>
        <p:txBody>
          <a:bodyPr>
            <a:noAutofit/>
          </a:bodyPr>
          <a:lstStyle/>
          <a:p>
            <a:r>
              <a:rPr lang="fr-FR" sz="2400" b="1" dirty="0">
                <a:solidFill>
                  <a:srgbClr val="C00000"/>
                </a:solidFill>
                <a:latin typeface="Castellar" panose="020A0402060406010301" pitchFamily="18" charset="0"/>
              </a:rPr>
              <a:t>Prière de la 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dimanche des rameaux</a:t>
            </a:r>
            <a:br>
              <a:rPr lang="fr-FR" sz="2400" b="1" dirty="0">
                <a:solidFill>
                  <a:srgbClr val="C00000"/>
                </a:solidFill>
                <a:latin typeface="Castellar" panose="020A0402060406010301" pitchFamily="18" charset="0"/>
              </a:rPr>
            </a:br>
            <a:r>
              <a:rPr lang="ar-SA" sz="2400" b="1" dirty="0">
                <a:solidFill>
                  <a:srgbClr val="C00000"/>
                </a:solidFill>
                <a:latin typeface="Times New Roman" panose="02020603050405020304" pitchFamily="18" charset="0"/>
              </a:rPr>
              <a:t>صلوات الساعة التاسعة من يوم أحد الشعانين</a:t>
            </a:r>
            <a:br>
              <a:rPr lang="ar-SA" sz="2400" b="1" dirty="0">
                <a:solidFill>
                  <a:srgbClr val="C00000"/>
                </a:solidFill>
                <a:latin typeface="Times New Roman" panose="02020603050405020304" pitchFamily="18" charset="0"/>
              </a:rPr>
            </a:br>
            <a:endParaRPr lang="fr-FR" sz="2400" b="1" dirty="0">
              <a:solidFill>
                <a:srgbClr val="C00000"/>
              </a:solidFill>
              <a:latin typeface="Castellar" panose="020A0402060406010301" pitchFamily="18" charset="0"/>
            </a:endParaRP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3"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4" action="ppaction://hlinksldjump"/>
              </a:rPr>
              <a:t>:</a:t>
            </a:r>
            <a:r>
              <a:rPr lang="fr-FR" sz="2800" b="1" dirty="0" err="1">
                <a:latin typeface="CS Avva Shenouda" panose="020B7200000000000000" pitchFamily="34" charset="0"/>
                <a:hlinkClick r:id="rId4" action="ppaction://hlinksldjump"/>
              </a:rPr>
              <a:t>wk</a:t>
            </a:r>
            <a:r>
              <a:rPr lang="fr-FR" sz="2800" b="1" dirty="0">
                <a:latin typeface="CS Avva Shenouda" panose="020B7200000000000000" pitchFamily="34" charset="0"/>
                <a:hlinkClick r:id="rId4" action="ppaction://hlinksldjump"/>
              </a:rPr>
              <a:t> te ]</a:t>
            </a:r>
            <a:r>
              <a:rPr lang="fr-FR" sz="2800" b="1" dirty="0" err="1">
                <a:latin typeface="CS Avva Shenouda" panose="020B7200000000000000" pitchFamily="34" charset="0"/>
                <a:hlinkClick r:id="rId4"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5"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6"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898713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Venez tous en ce jour, ô peuple béni aimant l’église, pour glorifier le Dieu Unique qui a accepté pour nous la souffrance en cette semaine, pour le salut de notre père Adam et notre mère Eve, la mère de tous les vivants et ses descendants. En ce jour, le Seigneur entra à Jérusalem avec ses disciples ; quand il entra, la ville fut agitée et disait : « Qui est-ce ? » et les foules disaient : "C'est un grand prophète de Nazareth</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lvl="0" algn="just" rtl="1">
              <a:defRPr/>
            </a:pPr>
            <a:r>
              <a:rPr lang="ar-SA" sz="3600" b="1" dirty="0" err="1">
                <a:solidFill>
                  <a:prstClr val="black"/>
                </a:solidFill>
                <a:latin typeface="Times New Roman" panose="02020603050405020304" pitchFamily="18" charset="0"/>
              </a:rPr>
              <a:t>هلُموا</a:t>
            </a:r>
            <a:r>
              <a:rPr lang="ar-SA" sz="3600" b="1" dirty="0">
                <a:solidFill>
                  <a:prstClr val="black"/>
                </a:solidFill>
                <a:latin typeface="Times New Roman" panose="02020603050405020304" pitchFamily="18" charset="0"/>
              </a:rPr>
              <a:t> كلُكم اليوم أيها الشعب المحِب للكنيسة لنُمجد اللٌه الواحد الذي قَبِلَ الآلامَ عنَّا في هذا الأسبوع لأجل خلاصِ آدمَ أبينا وأمنا حواء أُم جميع الأحياء وكل نسلهِما. هذا اليوم دخلَ الربُّ وتلاميذُه إلى أورشليم ولما دخل أرتجت وتزعزَعَت المدينة كلها قائلين : من هذا ؟  فكان الجمعُ الكبيرُ يقولون: هذا هو النبي العظيم الذي من الناصرة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4082451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832648"/>
          </a:xfrm>
        </p:spPr>
        <p:txBody>
          <a:bodyPr>
            <a:noAutofit/>
          </a:bodyPr>
          <a:lstStyle/>
          <a:p>
            <a:pPr marL="0" indent="0" algn="just">
              <a:buNone/>
            </a:pPr>
            <a:r>
              <a:rPr lang="fr-FR" sz="2800" b="1" dirty="0"/>
              <a:t>Les aveugles et les malades se présentèrent à lui et il les guérit tous. Tous les enfants crièrent en disant : "Hosanna au fils de David !", en voyant cela, les grands prêtres et les scribes furent indignés et ils dirent : "Qu’allons-nous faire ?" le Sauveur leur répondit : n'avez-vous jamais lu dans le psaume : De la bouche des tout-petits et des nourrissons, tu t'es ménagé une louange ?" Quand ils entendirent ces paroles, les juifs complotèrent pour le faire mourir.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 و تقدَّمَ إليه العمي والمرضى كلهم فشفاهم جميعاً والأطفال كلهم صرخوا قائلين : أوصنا لابن داود. فلما رأى هذا رؤساء الكهنة تزمروا وقالوا : ماذا نصنع؟ فقال لهم المخلص : نعم أما قرأتم في المزمور من أفواه الأطفال </a:t>
            </a:r>
            <a:r>
              <a:rPr lang="ar-SA" sz="3600" b="1" dirty="0" err="1">
                <a:solidFill>
                  <a:prstClr val="black"/>
                </a:solidFill>
                <a:latin typeface="Times New Roman" panose="02020603050405020304" pitchFamily="18" charset="0"/>
              </a:rPr>
              <a:t>والرضعان</a:t>
            </a:r>
            <a:r>
              <a:rPr lang="ar-SA" sz="3600" b="1" dirty="0">
                <a:solidFill>
                  <a:prstClr val="black"/>
                </a:solidFill>
                <a:latin typeface="Times New Roman" panose="02020603050405020304" pitchFamily="18" charset="0"/>
              </a:rPr>
              <a:t> هيأت سبحاً ؟ فلما سمع اليهود هذا الكلام تشاوروا جميعاً لكي يقتلوه</a:t>
            </a:r>
          </a:p>
        </p:txBody>
      </p:sp>
      <p:sp>
        <p:nvSpPr>
          <p:cNvPr id="6" name="ZoneTexte 5">
            <a:extLst>
              <a:ext uri="{FF2B5EF4-FFF2-40B4-BE49-F238E27FC236}">
                <a16:creationId xmlns:a16="http://schemas.microsoft.com/office/drawing/2014/main" id="{EE8D01F7-450B-4600-82D6-BA62B46F0FAE}"/>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7" name="Rectangle 74">
            <a:extLst>
              <a:ext uri="{FF2B5EF4-FFF2-40B4-BE49-F238E27FC236}">
                <a16:creationId xmlns:a16="http://schemas.microsoft.com/office/drawing/2014/main" id="{1862D090-6612-4E5B-8B8E-11BC4831458B}"/>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082921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2711624" y="6021289"/>
            <a:ext cx="6840760" cy="36004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Dimanche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Rameaux</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129027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1368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62538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807228"/>
            <a:ext cx="10945217" cy="893580"/>
          </a:xfrm>
        </p:spPr>
        <p:txBody>
          <a:bodyPr>
            <a:noAutofit/>
          </a:bodyPr>
          <a:lstStyle/>
          <a:p>
            <a:r>
              <a:rPr lang="fr-FR" sz="2400" b="1" dirty="0">
                <a:solidFill>
                  <a:srgbClr val="C00000"/>
                </a:solidFill>
                <a:latin typeface="Castellar" panose="020A0402060406010301" pitchFamily="18" charset="0"/>
              </a:rPr>
              <a:t>Prière de la 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dimanche des rameaux</a:t>
            </a:r>
            <a:br>
              <a:rPr lang="fr-FR" sz="2400" b="1" dirty="0">
                <a:solidFill>
                  <a:srgbClr val="C00000"/>
                </a:solidFill>
                <a:latin typeface="Castellar" panose="020A0402060406010301" pitchFamily="18" charset="0"/>
              </a:rPr>
            </a:br>
            <a:r>
              <a:rPr lang="ar-SA" sz="2400" b="1" dirty="0">
                <a:solidFill>
                  <a:srgbClr val="C00000"/>
                </a:solidFill>
                <a:latin typeface="Times New Roman" panose="02020603050405020304" pitchFamily="18" charset="0"/>
              </a:rPr>
              <a:t>صلوات الساعة الحادية عشر من يوم أحد الشعانين</a:t>
            </a:r>
            <a:br>
              <a:rPr lang="ar-SA" sz="2400" b="1" dirty="0">
                <a:solidFill>
                  <a:srgbClr val="C00000"/>
                </a:solidFill>
                <a:latin typeface="Times New Roman" panose="02020603050405020304" pitchFamily="18" charset="0"/>
              </a:rPr>
            </a:br>
            <a:endParaRPr lang="fr-FR" sz="2400" b="1" dirty="0">
              <a:solidFill>
                <a:srgbClr val="C00000"/>
              </a:solidFill>
              <a:latin typeface="Castellar" panose="020A0402060406010301" pitchFamily="18" charset="0"/>
            </a:endParaRP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51178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lnSpcReduction="10000"/>
          </a:bodyPr>
          <a:lstStyle/>
          <a:p>
            <a:pPr marL="0" indent="0" algn="ctr">
              <a:buNone/>
            </a:pPr>
            <a:r>
              <a:rPr lang="fr-FR" sz="3600" b="1" dirty="0">
                <a:solidFill>
                  <a:srgbClr val="C00000"/>
                </a:solidFill>
              </a:rPr>
              <a:t>Isaïe 48 : 12 à la fin</a:t>
            </a:r>
          </a:p>
          <a:p>
            <a:pPr marL="0" indent="0" algn="just">
              <a:buNone/>
            </a:pPr>
            <a:r>
              <a:rPr lang="fr-FR" sz="3600" b="1" dirty="0"/>
              <a:t>Écoute-moi, Jacob, Israël que j'ai appelé, c'est moi, moi qui suis le premier et c'est moi aussi le dernier. Ma main a fondé la terre, ma droite a tendu les cieux,</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AE" altLang="fr-FR" sz="3600" b="1" i="1" dirty="0" err="1">
                <a:solidFill>
                  <a:srgbClr val="C00000"/>
                </a:solidFill>
                <a:latin typeface="Times New Roman" panose="02020603050405020304" pitchFamily="18" charset="0"/>
                <a:cs typeface="Times New Roman" panose="02020603050405020304" pitchFamily="18" charset="0"/>
              </a:rPr>
              <a:t>أشعياء</a:t>
            </a:r>
            <a:r>
              <a:rPr lang="ar-AE" altLang="fr-FR" sz="3600" b="1" i="1" dirty="0">
                <a:solidFill>
                  <a:srgbClr val="C00000"/>
                </a:solidFill>
                <a:latin typeface="Times New Roman" panose="02020603050405020304" pitchFamily="18" charset="0"/>
                <a:cs typeface="Times New Roman" panose="02020603050405020304" pitchFamily="18" charset="0"/>
              </a:rPr>
              <a:t> ٤٨ : ١٢-٢٢</a:t>
            </a:r>
            <a:r>
              <a:rPr lang="fr-FR" altLang="fr-FR" sz="3600" b="1" i="1" dirty="0">
                <a:solidFill>
                  <a:srgbClr val="C00000"/>
                </a:solidFill>
                <a:latin typeface="Times New Roman" panose="02020603050405020304" pitchFamily="18" charset="0"/>
                <a:cs typeface="Times New Roman" panose="02020603050405020304" pitchFamily="18" charset="0"/>
              </a:rPr>
              <a:t> </a:t>
            </a:r>
          </a:p>
          <a:p>
            <a:pPr lvl="0" algn="just" rtl="1" fontAlgn="base">
              <a:spcBef>
                <a:spcPct val="20000"/>
              </a:spcBef>
              <a:spcAft>
                <a:spcPct val="0"/>
              </a:spcAft>
            </a:pPr>
            <a:r>
              <a:rPr lang="ar-AE" altLang="fr-FR" sz="3600" b="1" dirty="0" err="1"/>
              <a:t>إسمع</a:t>
            </a:r>
            <a:r>
              <a:rPr lang="ar-AE" altLang="fr-FR" sz="3600" b="1" dirty="0"/>
              <a:t> لي يا يعقوب واسرائيل الذي دعوته أنا هو. أنا الأزلي وأنا الأبدي. ويدي التي أسست الأرض. ويميني التي ثبتت السماء.</a:t>
            </a:r>
            <a:endParaRPr lang="ar-SA" altLang="fr-FR" sz="3600" b="1" dirty="0"/>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Cwtem</a:t>
            </a:r>
            <a:r>
              <a:rPr lang="fr-FR" sz="2800" b="1" dirty="0">
                <a:latin typeface="Athanasius"/>
              </a:rPr>
              <a:t> `</a:t>
            </a:r>
            <a:r>
              <a:rPr lang="fr-FR" sz="2800" b="1" dirty="0" err="1">
                <a:latin typeface="Athanasius"/>
              </a:rPr>
              <a:t>eroi</a:t>
            </a:r>
            <a:r>
              <a:rPr lang="fr-FR" sz="2800" b="1" dirty="0">
                <a:latin typeface="Athanasius"/>
              </a:rPr>
              <a:t> </a:t>
            </a:r>
            <a:r>
              <a:rPr lang="fr-FR" sz="2800" b="1" dirty="0" err="1">
                <a:latin typeface="Athanasius"/>
              </a:rPr>
              <a:t>Iakwb</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Picrahl</a:t>
            </a:r>
            <a:r>
              <a:rPr lang="fr-FR" sz="2800" b="1" dirty="0">
                <a:latin typeface="Athanasius"/>
              </a:rPr>
              <a:t> `</a:t>
            </a:r>
            <a:r>
              <a:rPr lang="fr-FR" sz="2800" b="1" dirty="0" err="1">
                <a:latin typeface="Athanasius"/>
              </a:rPr>
              <a:t>e;mou</a:t>
            </a:r>
            <a:r>
              <a:rPr lang="fr-FR" sz="2800" b="1" dirty="0">
                <a:latin typeface="Athanasius"/>
              </a:rPr>
              <a:t>; `</a:t>
            </a:r>
            <a:r>
              <a:rPr lang="fr-FR" sz="2800" b="1" dirty="0" err="1">
                <a:latin typeface="Athanasius"/>
              </a:rPr>
              <a:t>erof</a:t>
            </a:r>
            <a:r>
              <a:rPr lang="fr-FR" sz="2800" b="1" dirty="0">
                <a:latin typeface="Athanasius"/>
              </a:rPr>
              <a:t> `</a:t>
            </a:r>
            <a:r>
              <a:rPr lang="fr-FR" sz="2800" b="1" dirty="0" err="1">
                <a:latin typeface="Athanasius"/>
              </a:rPr>
              <a:t>anok</a:t>
            </a:r>
            <a:r>
              <a:rPr lang="fr-FR" sz="2800" b="1" dirty="0">
                <a:latin typeface="Athanasius"/>
              </a:rPr>
              <a:t> </a:t>
            </a:r>
            <a:r>
              <a:rPr lang="fr-FR" sz="2800" b="1" dirty="0" err="1">
                <a:latin typeface="Athanasius"/>
              </a:rPr>
              <a:t>pe</a:t>
            </a:r>
            <a:r>
              <a:rPr lang="fr-FR" sz="2800" b="1" dirty="0">
                <a:latin typeface="Athanasius"/>
              </a:rPr>
              <a:t> pi]</a:t>
            </a:r>
            <a:r>
              <a:rPr lang="fr-FR" sz="2800" b="1" dirty="0" err="1">
                <a:latin typeface="Athanasius"/>
              </a:rPr>
              <a:t>orp</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anok</a:t>
            </a:r>
            <a:r>
              <a:rPr lang="fr-FR" sz="2800" b="1" dirty="0">
                <a:latin typeface="Athanasius"/>
              </a:rPr>
              <a:t> on </a:t>
            </a:r>
            <a:r>
              <a:rPr lang="fr-FR" sz="2800" b="1" dirty="0" err="1">
                <a:latin typeface="Athanasius"/>
              </a:rPr>
              <a:t>pe</a:t>
            </a:r>
            <a:r>
              <a:rPr lang="fr-FR" sz="2800" b="1" dirty="0">
                <a:latin typeface="Athanasius"/>
              </a:rPr>
              <a:t> pi]</a:t>
            </a:r>
            <a:r>
              <a:rPr lang="fr-FR" sz="2800" b="1" dirty="0" err="1">
                <a:latin typeface="Athanasius"/>
              </a:rPr>
              <a:t>a`ene</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tajij</a:t>
            </a:r>
            <a:r>
              <a:rPr lang="fr-FR" sz="2800" b="1" dirty="0">
                <a:latin typeface="Athanasius"/>
              </a:rPr>
              <a:t> </a:t>
            </a:r>
            <a:r>
              <a:rPr lang="fr-FR" sz="2800" b="1" dirty="0" err="1">
                <a:latin typeface="Athanasius"/>
              </a:rPr>
              <a:t>qh`etac</a:t>
            </a:r>
            <a:r>
              <a:rPr lang="fr-FR" sz="2800" b="1" dirty="0">
                <a:latin typeface="Athanasius"/>
              </a:rPr>
              <a:t> \</a:t>
            </a:r>
            <a:r>
              <a:rPr lang="fr-FR" sz="2800" b="1" dirty="0" err="1">
                <a:latin typeface="Athanasius"/>
              </a:rPr>
              <a:t>icen</a:t>
            </a:r>
            <a:r>
              <a:rPr lang="fr-FR" sz="2800" b="1" dirty="0">
                <a:latin typeface="Athanasius"/>
              </a:rPr>
              <a:t>; `</a:t>
            </a:r>
            <a:r>
              <a:rPr lang="fr-FR" sz="2800" b="1" dirty="0" err="1">
                <a:latin typeface="Athanasius"/>
              </a:rPr>
              <a:t>mpika</a:t>
            </a:r>
            <a:r>
              <a:rPr lang="fr-FR" sz="2800" b="1" dirty="0">
                <a:latin typeface="Athanasius"/>
              </a:rPr>
              <a:t>\i </a:t>
            </a:r>
            <a:r>
              <a:rPr lang="fr-FR" sz="2800" b="1" dirty="0" err="1">
                <a:latin typeface="Athanasius"/>
              </a:rPr>
              <a:t>ouo</a:t>
            </a:r>
            <a:r>
              <a:rPr lang="fr-FR" sz="2800" b="1" dirty="0">
                <a:latin typeface="Athanasius"/>
              </a:rPr>
              <a:t>\ </a:t>
            </a:r>
            <a:r>
              <a:rPr lang="fr-FR" sz="2800" b="1" dirty="0" err="1">
                <a:latin typeface="Athanasius"/>
              </a:rPr>
              <a:t>taou`inam</a:t>
            </a:r>
            <a:r>
              <a:rPr lang="fr-FR" sz="2800" b="1" dirty="0">
                <a:latin typeface="Athanasius"/>
              </a:rPr>
              <a:t> </a:t>
            </a:r>
            <a:r>
              <a:rPr lang="fr-FR" sz="2800" b="1" dirty="0" err="1">
                <a:latin typeface="Athanasius"/>
              </a:rPr>
              <a:t>qh`etac</a:t>
            </a:r>
            <a:r>
              <a:rPr lang="fr-FR" sz="2800" b="1" dirty="0">
                <a:latin typeface="Athanasius"/>
              </a:rPr>
              <a:t> </a:t>
            </a:r>
            <a:r>
              <a:rPr lang="fr-FR" sz="2800" b="1" dirty="0" err="1">
                <a:latin typeface="Athanasius"/>
              </a:rPr>
              <a:t>tajre</a:t>
            </a:r>
            <a:r>
              <a:rPr lang="fr-FR" sz="2800" b="1" dirty="0">
                <a:latin typeface="Athanasius"/>
              </a:rPr>
              <a:t> `</a:t>
            </a:r>
            <a:r>
              <a:rPr lang="fr-FR" sz="2800" b="1" dirty="0" err="1">
                <a:latin typeface="Athanasius"/>
              </a:rPr>
              <a:t>tve</a:t>
            </a:r>
            <a:r>
              <a:rPr lang="fr-FR" sz="2800" b="1" dirty="0">
                <a:latin typeface="Athanasius"/>
              </a:rPr>
              <a:t>. </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170821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6013732"/>
          </a:xfrm>
        </p:spPr>
        <p:txBody>
          <a:bodyPr>
            <a:noAutofit/>
          </a:bodyPr>
          <a:lstStyle/>
          <a:p>
            <a:pPr marL="0" indent="0" algn="just">
              <a:buNone/>
            </a:pPr>
            <a:r>
              <a:rPr lang="fr-FR" sz="2800" b="1" dirty="0"/>
              <a:t>Moi, je les appelle et tous ensemble ils se présentent. Assemblez-vous, vous tous, et écoutez, qui parmi eux a annoncé cela? Le Seigneur l'aime; il accomplira son bon plaisir sur Babylone et la race des Chaldéens: c'est moi, c'est moi qui ai parlé et qui l'ai appelé, je l'ai fait venir et son entreprise réussira. Approchez-vous de moi et écoutez ceci: dès le début je n'ai pas parlé en cachette, lorsque c'est arrivé, j'étais là, et maintenant le Seigneur Dieu m'a envoyé avec son esprit.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أنا أدعوهن جميعاً فيقفن </a:t>
            </a:r>
            <a:r>
              <a:rPr lang="ar-SA" sz="3600" b="1" dirty="0" err="1">
                <a:latin typeface="Times New Roman" panose="02020603050405020304" pitchFamily="18" charset="0"/>
              </a:rPr>
              <a:t>معاً.</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err="1">
                <a:latin typeface="Times New Roman" panose="02020603050405020304" pitchFamily="18" charset="0"/>
              </a:rPr>
              <a:t>جتمعوا</a:t>
            </a:r>
            <a:r>
              <a:rPr lang="ar-SA" sz="3600" b="1" dirty="0">
                <a:latin typeface="Times New Roman" panose="02020603050405020304" pitchFamily="18" charset="0"/>
              </a:rPr>
              <a:t> كلكم و</a:t>
            </a:r>
            <a:r>
              <a:rPr lang="ar-EG" sz="3600" b="1" dirty="0">
                <a:latin typeface="Times New Roman" panose="02020603050405020304" pitchFamily="18" charset="0"/>
              </a:rPr>
              <a:t>إ</a:t>
            </a:r>
            <a:r>
              <a:rPr lang="ar-SA" sz="3600" b="1" dirty="0">
                <a:latin typeface="Times New Roman" panose="02020603050405020304" pitchFamily="18" charset="0"/>
              </a:rPr>
              <a:t>سمعوا ما أقوله لكن: هكذا </a:t>
            </a:r>
            <a:r>
              <a:rPr lang="ar-EG" sz="3600" b="1" dirty="0">
                <a:latin typeface="Times New Roman" panose="02020603050405020304" pitchFamily="18" charset="0"/>
              </a:rPr>
              <a:t>إ</a:t>
            </a:r>
            <a:r>
              <a:rPr lang="ar-SA" sz="3600" b="1" dirty="0">
                <a:latin typeface="Times New Roman" panose="02020603050405020304" pitchFamily="18" charset="0"/>
              </a:rPr>
              <a:t>عرفوا </a:t>
            </a:r>
            <a:r>
              <a:rPr lang="ar-EG" sz="3600" b="1" dirty="0">
                <a:latin typeface="Times New Roman" panose="02020603050405020304" pitchFamily="18" charset="0"/>
              </a:rPr>
              <a:t>إ</a:t>
            </a:r>
            <a:r>
              <a:rPr lang="ar-SA" sz="3600" b="1" dirty="0">
                <a:latin typeface="Times New Roman" panose="02020603050405020304" pitchFamily="18" charset="0"/>
              </a:rPr>
              <a:t>نني صنعت مسرتي </a:t>
            </a:r>
            <a:r>
              <a:rPr lang="ar-SA" sz="3600" b="1" dirty="0" err="1">
                <a:latin typeface="Times New Roman" panose="02020603050405020304" pitchFamily="18" charset="0"/>
              </a:rPr>
              <a:t>ببابل.</a:t>
            </a:r>
            <a:r>
              <a:rPr lang="ar-SA" sz="3600" b="1" dirty="0">
                <a:latin typeface="Times New Roman" panose="02020603050405020304" pitchFamily="18" charset="0"/>
              </a:rPr>
              <a:t> و</a:t>
            </a:r>
            <a:r>
              <a:rPr lang="ar-EG" sz="3600" b="1" dirty="0">
                <a:latin typeface="Times New Roman" panose="02020603050405020304" pitchFamily="18" charset="0"/>
              </a:rPr>
              <a:t>أ</a:t>
            </a:r>
            <a:r>
              <a:rPr lang="ar-SA" sz="3600" b="1" dirty="0">
                <a:latin typeface="Times New Roman" panose="02020603050405020304" pitchFamily="18" charset="0"/>
              </a:rPr>
              <a:t>بدت نسل الكلدانيين. أنا تكلمت. أنا دعوت وأتيت به. وقومت </a:t>
            </a:r>
            <a:r>
              <a:rPr lang="ar-SA" sz="3600" b="1" dirty="0" err="1">
                <a:latin typeface="Times New Roman" panose="02020603050405020304" pitchFamily="18" charset="0"/>
              </a:rPr>
              <a:t>طريقه.</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err="1">
                <a:latin typeface="Times New Roman" panose="02020603050405020304" pitchFamily="18" charset="0"/>
              </a:rPr>
              <a:t>قتربوا</a:t>
            </a:r>
            <a:r>
              <a:rPr lang="ar-SA" sz="3600" b="1" dirty="0">
                <a:latin typeface="Times New Roman" panose="02020603050405020304" pitchFamily="18" charset="0"/>
              </a:rPr>
              <a:t> إليّ و</a:t>
            </a:r>
            <a:r>
              <a:rPr lang="ar-EG" sz="3600" b="1" dirty="0">
                <a:latin typeface="Times New Roman" panose="02020603050405020304" pitchFamily="18" charset="0"/>
              </a:rPr>
              <a:t>إ</a:t>
            </a:r>
            <a:r>
              <a:rPr lang="ar-SA" sz="3600" b="1" dirty="0">
                <a:latin typeface="Times New Roman" panose="02020603050405020304" pitchFamily="18" charset="0"/>
              </a:rPr>
              <a:t>سمعوا هذه لأني منذ البدء لم أتكلم في الخفاء ولا في الأرض المظلمة.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7" name="ZoneTexte 6"/>
          <p:cNvSpPr txBox="1"/>
          <p:nvPr/>
        </p:nvSpPr>
        <p:spPr>
          <a:xfrm>
            <a:off x="8112224" y="0"/>
            <a:ext cx="3600400" cy="369332"/>
          </a:xfrm>
          <a:prstGeom prst="rect">
            <a:avLst/>
          </a:prstGeom>
          <a:noFill/>
        </p:spPr>
        <p:txBody>
          <a:bodyPr wrap="square" rtlCol="0">
            <a:spAutoFit/>
          </a:bodyPr>
          <a:lstStyle/>
          <a:p>
            <a:pPr algn="just" rtl="1"/>
            <a:r>
              <a:rPr lang="ar-EG" altLang="fr-FR" b="1" i="1" dirty="0">
                <a:solidFill>
                  <a:schemeClr val="bg1"/>
                </a:solidFill>
              </a:rPr>
              <a:t>الساعة الحادية عشر من يوم أحد الشعانين</a:t>
            </a:r>
            <a:endParaRPr lang="en-US" altLang="fr-FR" b="1" i="1" dirty="0">
              <a:solidFill>
                <a:schemeClr val="bg1"/>
              </a:solidFill>
            </a:endParaRPr>
          </a:p>
        </p:txBody>
      </p:sp>
    </p:spTree>
    <p:extLst>
      <p:ext uri="{BB962C8B-B14F-4D97-AF65-F5344CB8AC3E}">
        <p14:creationId xmlns:p14="http://schemas.microsoft.com/office/powerpoint/2010/main" val="2663921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Ainsi parle le Seigneur ton rédempteur, le Saint d'Israël: Je suis le Seigneur ton Dieu, je t'instruis pour ton bien, je te conduis par le chemin où tu marches. Si seulement tu avais été attentif à mes commandements! Ton bonheur serait comme un fleuve et ta justice comme les flots de la mer. Ta race serait comme le sable, et comme le grain, ceux qui sont issus de toi! Son nom ne serait pas retranché ni effacé devant moi.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لأني عند كونها أنا حاضر. والآن فالرب أرسلني مع روحه. هكذا يقول الرب مخلصك قدوس اسرائيل. أنا هو الله معلمك لتجد الطريق الذي تسير فيه. ليتك أصغيت لوصاياي فكانت سلامتك كالنهر، وعدلك كأمواج البحر. ونسلك يصير كالرمل، وذرية بطنك كحصى </a:t>
            </a:r>
            <a:r>
              <a:rPr lang="ar-SA" sz="3600" b="1" dirty="0" err="1">
                <a:latin typeface="Times New Roman" panose="02020603050405020304" pitchFamily="18" charset="0"/>
              </a:rPr>
              <a:t>الأرض.</a:t>
            </a:r>
            <a:r>
              <a:rPr lang="ar-SA" sz="3600" b="1" dirty="0">
                <a:latin typeface="Times New Roman" panose="02020603050405020304" pitchFamily="18" charset="0"/>
              </a:rPr>
              <a:t> والآن لا أمحوك ولا يباد </a:t>
            </a:r>
            <a:r>
              <a:rPr lang="ar-EG" sz="3600" b="1" dirty="0">
                <a:latin typeface="Times New Roman" panose="02020603050405020304" pitchFamily="18" charset="0"/>
              </a:rPr>
              <a:t>إ</a:t>
            </a:r>
            <a:r>
              <a:rPr lang="ar-SA" sz="3600" b="1" dirty="0">
                <a:latin typeface="Times New Roman" panose="02020603050405020304" pitchFamily="18" charset="0"/>
              </a:rPr>
              <a:t>سمك من </a:t>
            </a:r>
            <a:r>
              <a:rPr lang="ar-SA" sz="3600" b="1" dirty="0" err="1">
                <a:latin typeface="Times New Roman" panose="02020603050405020304" pitchFamily="18" charset="0"/>
              </a:rPr>
              <a:t>قدامي.</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0"/>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 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984616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Sortez de Babylone, fuyez de chez les Chaldéens, avec des cris de joie, annoncez, proclamez ceci, répandez-le jusqu'aux extrémités de la terre, dites: le Seigneur a racheté son serviteur Jacob. Ils n'ont pas eu soif quand il les menait dans les déserts, il a fait couler pour eux l'eau du rocher, il a fendu le rocher et l'eau a jailli. Point de bonheur, dit le Seigneur, pour les méchants. </a:t>
            </a:r>
            <a:endParaRPr lang="ar-EG" sz="2800" b="1" dirty="0"/>
          </a:p>
          <a:p>
            <a:pPr marL="0" indent="0" algn="just">
              <a:buNone/>
            </a:pPr>
            <a:r>
              <a:rPr lang="fr-FR" sz="2800" b="1" dirty="0">
                <a:solidFill>
                  <a:srgbClr val="C00000"/>
                </a:solidFill>
              </a:rPr>
              <a:t>Gloire à la sainte Trinité notre Dieu.</a:t>
            </a:r>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a:t>
            </a:r>
            <a:r>
              <a:rPr lang="ar-EG" sz="3600" b="1" dirty="0">
                <a:latin typeface="Times New Roman" panose="02020603050405020304" pitchFamily="18" charset="0"/>
              </a:rPr>
              <a:t>أ</a:t>
            </a:r>
            <a:r>
              <a:rPr lang="ar-SA" sz="3600" b="1" dirty="0">
                <a:latin typeface="Times New Roman" panose="02020603050405020304" pitchFamily="18" charset="0"/>
              </a:rPr>
              <a:t>خرج من بابل و</a:t>
            </a:r>
            <a:r>
              <a:rPr lang="ar-EG" sz="3600" b="1" dirty="0">
                <a:latin typeface="Times New Roman" panose="02020603050405020304" pitchFamily="18" charset="0"/>
              </a:rPr>
              <a:t>إ</a:t>
            </a:r>
            <a:r>
              <a:rPr lang="ar-SA" sz="3600" b="1" dirty="0">
                <a:latin typeface="Times New Roman" panose="02020603050405020304" pitchFamily="18" charset="0"/>
              </a:rPr>
              <a:t>هرب من </a:t>
            </a:r>
            <a:r>
              <a:rPr lang="ar-SA" sz="3600" b="1" dirty="0" err="1">
                <a:latin typeface="Times New Roman" panose="02020603050405020304" pitchFamily="18" charset="0"/>
              </a:rPr>
              <a:t>الكلدانيين</a:t>
            </a:r>
            <a:r>
              <a:rPr lang="ar-EG" sz="3600" b="1" dirty="0" err="1">
                <a:latin typeface="Times New Roman" panose="02020603050405020304" pitchFamily="18" charset="0"/>
              </a:rPr>
              <a:t>،</a:t>
            </a:r>
            <a:r>
              <a:rPr lang="ar-SA" sz="3600" b="1" dirty="0">
                <a:latin typeface="Times New Roman" panose="02020603050405020304" pitchFamily="18" charset="0"/>
              </a:rPr>
              <a:t> وبصوت الشدو أخبر </a:t>
            </a:r>
            <a:r>
              <a:rPr lang="ar-SA" sz="3600" b="1" dirty="0" err="1">
                <a:latin typeface="Times New Roman" panose="02020603050405020304" pitchFamily="18" charset="0"/>
              </a:rPr>
              <a:t>ليسمعوا.</a:t>
            </a:r>
            <a:r>
              <a:rPr lang="ar-SA" sz="3600" b="1" dirty="0">
                <a:latin typeface="Times New Roman" panose="02020603050405020304" pitchFamily="18" charset="0"/>
              </a:rPr>
              <a:t> </a:t>
            </a:r>
            <a:r>
              <a:rPr lang="ar-SA" sz="3600" b="1" dirty="0" err="1">
                <a:latin typeface="Times New Roman" panose="02020603050405020304" pitchFamily="18" charset="0"/>
              </a:rPr>
              <a:t>نا</a:t>
            </a:r>
            <a:r>
              <a:rPr lang="ar-EG" sz="3600" b="1" dirty="0">
                <a:latin typeface="Times New Roman" panose="02020603050405020304" pitchFamily="18" charset="0"/>
              </a:rPr>
              <a:t>د</a:t>
            </a:r>
            <a:r>
              <a:rPr lang="ar-SA" sz="3600" b="1" dirty="0">
                <a:latin typeface="Times New Roman" panose="02020603050405020304" pitchFamily="18" charset="0"/>
              </a:rPr>
              <a:t> </a:t>
            </a:r>
            <a:r>
              <a:rPr lang="ar-SA" sz="3600" b="1" dirty="0" err="1">
                <a:latin typeface="Times New Roman" panose="02020603050405020304" pitchFamily="18" charset="0"/>
              </a:rPr>
              <a:t>بهذا.</a:t>
            </a:r>
            <a:r>
              <a:rPr lang="ar-SA" sz="3600" b="1" dirty="0">
                <a:latin typeface="Times New Roman" panose="02020603050405020304" pitchFamily="18" charset="0"/>
              </a:rPr>
              <a:t> شيع</a:t>
            </a:r>
            <a:r>
              <a:rPr lang="ar-EG" sz="3600" b="1" dirty="0">
                <a:latin typeface="Times New Roman" panose="02020603050405020304" pitchFamily="18" charset="0"/>
              </a:rPr>
              <a:t>ه</a:t>
            </a:r>
            <a:r>
              <a:rPr lang="ar-SA" sz="3600" b="1" dirty="0">
                <a:latin typeface="Times New Roman" panose="02020603050405020304" pitchFamily="18" charset="0"/>
              </a:rPr>
              <a:t> إلى أقطار الأرض. قل </a:t>
            </a:r>
            <a:r>
              <a:rPr lang="ar-EG" sz="3600" b="1" dirty="0">
                <a:latin typeface="Times New Roman" panose="02020603050405020304" pitchFamily="18" charset="0"/>
              </a:rPr>
              <a:t>إ</a:t>
            </a:r>
            <a:r>
              <a:rPr lang="ar-SA" sz="3600" b="1" dirty="0">
                <a:latin typeface="Times New Roman" panose="02020603050405020304" pitchFamily="18" charset="0"/>
              </a:rPr>
              <a:t>ن الرب فدى يعقوب عبده.</a:t>
            </a:r>
            <a:r>
              <a:rPr lang="fr-FR" sz="3600" b="1" dirty="0">
                <a:latin typeface="Times New Roman" panose="02020603050405020304" pitchFamily="18" charset="0"/>
              </a:rPr>
              <a:t> </a:t>
            </a:r>
            <a:r>
              <a:rPr lang="ar-AE" sz="3600" b="1" dirty="0">
                <a:latin typeface="Times New Roman" panose="02020603050405020304" pitchFamily="18" charset="0"/>
              </a:rPr>
              <a:t>وإذ عطشوا في البرية أخرج لهم من الصخرة </a:t>
            </a:r>
            <a:r>
              <a:rPr lang="ar-AE" sz="3600" b="1" dirty="0" err="1">
                <a:latin typeface="Times New Roman" panose="02020603050405020304" pitchFamily="18" charset="0"/>
              </a:rPr>
              <a:t>ماء.</a:t>
            </a:r>
            <a:r>
              <a:rPr lang="ar-AE" sz="3600" b="1" dirty="0">
                <a:latin typeface="Times New Roman" panose="02020603050405020304" pitchFamily="18" charset="0"/>
              </a:rPr>
              <a:t> وشق الصخرة ففاضت </a:t>
            </a:r>
            <a:r>
              <a:rPr lang="ar-AE" sz="3600" b="1" dirty="0" err="1">
                <a:latin typeface="Times New Roman" panose="02020603050405020304" pitchFamily="18" charset="0"/>
              </a:rPr>
              <a:t>الميا</a:t>
            </a:r>
            <a:r>
              <a:rPr lang="ar-EG" sz="3600" b="1" dirty="0">
                <a:latin typeface="Times New Roman" panose="02020603050405020304" pitchFamily="18" charset="0"/>
              </a:rPr>
              <a:t>ه</a:t>
            </a:r>
            <a:r>
              <a:rPr lang="ar-AE" sz="3600" b="1" dirty="0">
                <a:latin typeface="Times New Roman" panose="02020603050405020304" pitchFamily="18" charset="0"/>
              </a:rPr>
              <a:t> فشرب </a:t>
            </a:r>
            <a:r>
              <a:rPr lang="ar-AE" sz="3600" b="1" dirty="0" err="1">
                <a:latin typeface="Times New Roman" panose="02020603050405020304" pitchFamily="18" charset="0"/>
              </a:rPr>
              <a:t>الشعب.</a:t>
            </a:r>
            <a:r>
              <a:rPr lang="ar-AE" sz="3600" b="1" dirty="0">
                <a:latin typeface="Times New Roman" panose="02020603050405020304" pitchFamily="18" charset="0"/>
              </a:rPr>
              <a:t> ليس سلام للمنافقين يقول الرب</a:t>
            </a:r>
            <a:r>
              <a:rPr lang="ar-EG" sz="3600" b="1" dirty="0" err="1">
                <a:latin typeface="Times New Roman" panose="02020603050405020304" pitchFamily="18" charset="0"/>
              </a:rPr>
              <a:t>.</a:t>
            </a:r>
            <a:endParaRPr lang="ar-EG" sz="3600" b="1" dirty="0">
              <a:latin typeface="Times New Roman" panose="02020603050405020304" pitchFamily="18" charset="0"/>
            </a:endParaRPr>
          </a:p>
          <a:p>
            <a:pPr algn="just" rtl="1"/>
            <a:endParaRPr lang="ar-EG" sz="3600" b="1" dirty="0">
              <a:latin typeface="Times New Roman" panose="02020603050405020304" pitchFamily="18" charset="0"/>
            </a:endParaRPr>
          </a:p>
          <a:p>
            <a:pPr algn="just" rtl="1"/>
            <a:r>
              <a:rPr lang="ar-SA" sz="3600" b="1" dirty="0">
                <a:solidFill>
                  <a:srgbClr val="C00000"/>
                </a:solidFill>
                <a:latin typeface="Times New Roman" panose="02020603050405020304" pitchFamily="18" charset="0"/>
              </a:rPr>
              <a:t>مجدا</a:t>
            </a:r>
            <a:r>
              <a:rPr lang="ar-EG" sz="3600" b="1" dirty="0">
                <a:solidFill>
                  <a:srgbClr val="C00000"/>
                </a:solidFill>
                <a:latin typeface="Times New Roman" panose="02020603050405020304" pitchFamily="18" charset="0"/>
              </a:rPr>
              <a:t>ً</a:t>
            </a:r>
            <a:r>
              <a:rPr lang="ar-SA" sz="3600" b="1" dirty="0">
                <a:solidFill>
                  <a:srgbClr val="C00000"/>
                </a:solidFill>
                <a:latin typeface="Times New Roman" panose="02020603050405020304" pitchFamily="18" charset="0"/>
              </a:rPr>
              <a:t> للثالوث الأقدس إلهنا آمين.</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752184" y="0"/>
            <a:ext cx="41517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59578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Lamentations 1 : 1- 4 </a:t>
            </a:r>
          </a:p>
          <a:p>
            <a:pPr marL="0" indent="0" algn="just">
              <a:buNone/>
            </a:pPr>
            <a:r>
              <a:rPr lang="fr-FR" sz="3600" b="1" dirty="0"/>
              <a:t>Après la captivité d’Israël et la destruction de Jérusalem, Jérémie s’assit en pleurant et se lamenta sur Jérusalem et dit:</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AE" altLang="fr-FR" sz="3600" b="1" i="1" dirty="0">
                <a:solidFill>
                  <a:srgbClr val="C00000"/>
                </a:solidFill>
                <a:latin typeface="Times New Roman" panose="02020603050405020304" pitchFamily="18" charset="0"/>
                <a:cs typeface="Times New Roman" panose="02020603050405020304" pitchFamily="18" charset="0"/>
              </a:rPr>
              <a:t>مراثي</a:t>
            </a:r>
            <a:r>
              <a:rPr lang="ar-EG" altLang="fr-FR" sz="3600" b="1" i="1" dirty="0">
                <a:solidFill>
                  <a:srgbClr val="C00000"/>
                </a:solidFill>
                <a:latin typeface="Times New Roman" panose="02020603050405020304" pitchFamily="18" charset="0"/>
                <a:cs typeface="Times New Roman" panose="02020603050405020304" pitchFamily="18" charset="0"/>
              </a:rPr>
              <a:t> أرميا</a:t>
            </a:r>
            <a:r>
              <a:rPr lang="ar-AE" altLang="fr-FR" sz="3600" b="1" i="1" dirty="0">
                <a:solidFill>
                  <a:srgbClr val="C00000"/>
                </a:solidFill>
                <a:latin typeface="Times New Roman" panose="02020603050405020304" pitchFamily="18" charset="0"/>
                <a:cs typeface="Times New Roman" panose="02020603050405020304" pitchFamily="18" charset="0"/>
              </a:rPr>
              <a:t> ١: ١-٤</a:t>
            </a:r>
            <a:r>
              <a:rPr lang="fr-FR" altLang="fr-FR" sz="3600" b="1" i="1" dirty="0">
                <a:solidFill>
                  <a:srgbClr val="C00000"/>
                </a:solidFill>
                <a:latin typeface="Times New Roman" panose="02020603050405020304" pitchFamily="18" charset="0"/>
                <a:cs typeface="Times New Roman" panose="02020603050405020304" pitchFamily="18" charset="0"/>
              </a:rPr>
              <a:t> </a:t>
            </a:r>
          </a:p>
          <a:p>
            <a:pPr lvl="0" algn="just" rtl="1" fontAlgn="base">
              <a:spcBef>
                <a:spcPct val="20000"/>
              </a:spcBef>
              <a:spcAft>
                <a:spcPct val="0"/>
              </a:spcAft>
            </a:pPr>
            <a:r>
              <a:rPr lang="ar-AE" altLang="fr-FR" sz="3600" b="1" i="1" dirty="0"/>
              <a:t>وكان بعد سبي اسرائيل وخراب أورشليم أن أرميا جلس باكياً وناح على أورشليم بهذا النوح وقال:</a:t>
            </a:r>
            <a:endParaRPr lang="ar-SA" altLang="fr-FR" sz="3600" b="1" i="1" dirty="0"/>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a:t>
            </a:r>
            <a:r>
              <a:rPr lang="fr-FR" sz="2800" b="1" dirty="0">
                <a:solidFill>
                  <a:srgbClr val="C00000"/>
                </a:solidFill>
                <a:latin typeface="CS Avva Shenouda" pitchFamily="34" charset="0"/>
                <a:cs typeface="Times New Roman" pitchFamily="18" charset="0"/>
              </a:rPr>
              <a:t>`</a:t>
            </a:r>
            <a:r>
              <a:rPr lang="fr-FR" sz="2800" b="1" dirty="0" err="1">
                <a:solidFill>
                  <a:srgbClr val="C00000"/>
                </a:solidFill>
                <a:latin typeface="CS Avva Shenouda" pitchFamily="34" charset="0"/>
                <a:cs typeface="Times New Roman" pitchFamily="18" charset="0"/>
              </a:rPr>
              <a:t>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a:t>
            </a:r>
            <a:r>
              <a:rPr lang="ar-EG"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Ac</a:t>
            </a:r>
            <a:r>
              <a:rPr lang="fr-FR" sz="2800" b="1" dirty="0">
                <a:latin typeface="Athanasius"/>
              </a:rPr>
              <a:t>]</a:t>
            </a:r>
            <a:r>
              <a:rPr lang="fr-FR" sz="2800" b="1" dirty="0" err="1">
                <a:latin typeface="Athanasius"/>
              </a:rPr>
              <a:t>wpi</a:t>
            </a:r>
            <a:r>
              <a:rPr lang="fr-FR" sz="2800" b="1" dirty="0">
                <a:latin typeface="Athanasius"/>
              </a:rPr>
              <a:t> de </a:t>
            </a:r>
            <a:r>
              <a:rPr lang="fr-FR" sz="2800" b="1" dirty="0" err="1">
                <a:latin typeface="Athanasius"/>
              </a:rPr>
              <a:t>menenca</a:t>
            </a:r>
            <a:r>
              <a:rPr lang="fr-FR" sz="2800" b="1" dirty="0">
                <a:latin typeface="Athanasius"/>
              </a:rPr>
              <a:t> `</a:t>
            </a:r>
            <a:r>
              <a:rPr lang="fr-FR" sz="2800" b="1" dirty="0" err="1">
                <a:latin typeface="Athanasius"/>
              </a:rPr>
              <a:t>qrouer</a:t>
            </a:r>
            <a:r>
              <a:rPr lang="fr-FR" sz="2800" b="1" dirty="0">
                <a:latin typeface="Athanasius"/>
              </a:rPr>
              <a:t> `</a:t>
            </a:r>
            <a:r>
              <a:rPr lang="fr-FR" sz="2800" b="1" dirty="0" err="1">
                <a:latin typeface="Athanasius"/>
              </a:rPr>
              <a:t>xmalwteuin</a:t>
            </a:r>
            <a:r>
              <a:rPr lang="fr-FR" sz="2800" b="1" dirty="0">
                <a:latin typeface="Athanasius"/>
              </a:rPr>
              <a:t> «</a:t>
            </a:r>
            <a:r>
              <a:rPr lang="fr-FR" sz="2800" b="1" dirty="0" err="1">
                <a:latin typeface="Athanasius"/>
              </a:rPr>
              <a:t>mpiIcrahl</a:t>
            </a:r>
            <a:r>
              <a:rPr lang="fr-FR" sz="2800" b="1" dirty="0">
                <a:latin typeface="Athanasius"/>
              </a:rPr>
              <a:t> </a:t>
            </a:r>
            <a:r>
              <a:rPr lang="fr-FR" sz="2800" b="1" dirty="0" err="1">
                <a:latin typeface="Athanasius"/>
              </a:rPr>
              <a:t>ouo</a:t>
            </a:r>
            <a:r>
              <a:rPr lang="fr-FR" sz="2800" b="1" dirty="0">
                <a:latin typeface="Athanasius"/>
              </a:rPr>
              <a:t>\ Il/h/m/ `</a:t>
            </a:r>
            <a:r>
              <a:rPr lang="fr-FR" sz="2800" b="1" dirty="0" err="1">
                <a:latin typeface="Athanasius"/>
              </a:rPr>
              <a:t>ntou</a:t>
            </a:r>
            <a:r>
              <a:rPr lang="fr-FR" sz="2800" b="1" dirty="0">
                <a:latin typeface="Athanasius"/>
              </a:rPr>
              <a:t>]</a:t>
            </a:r>
            <a:r>
              <a:rPr lang="fr-FR" sz="2800" b="1" dirty="0" err="1">
                <a:latin typeface="Athanasius"/>
              </a:rPr>
              <a:t>orc</a:t>
            </a:r>
            <a:r>
              <a:rPr lang="fr-FR" sz="2800" b="1" dirty="0">
                <a:latin typeface="Athanasius"/>
              </a:rPr>
              <a:t>&gt; </a:t>
            </a:r>
            <a:r>
              <a:rPr lang="fr-FR" sz="2800" b="1" dirty="0" err="1">
                <a:latin typeface="Athanasius"/>
              </a:rPr>
              <a:t>af</a:t>
            </a:r>
            <a:r>
              <a:rPr lang="fr-FR" sz="2800" b="1" dirty="0">
                <a:latin typeface="Athanasius"/>
              </a:rPr>
              <a:t>\</a:t>
            </a:r>
            <a:r>
              <a:rPr lang="fr-FR" sz="2800" b="1" dirty="0" err="1">
                <a:latin typeface="Athanasius"/>
              </a:rPr>
              <a:t>emci</a:t>
            </a:r>
            <a:r>
              <a:rPr lang="fr-FR" sz="2800" b="1" dirty="0">
                <a:latin typeface="Athanasius"/>
              </a:rPr>
              <a:t> `</a:t>
            </a:r>
            <a:r>
              <a:rPr lang="fr-FR" sz="2800" b="1" dirty="0" err="1">
                <a:latin typeface="Athanasius"/>
              </a:rPr>
              <a:t>nje</a:t>
            </a:r>
            <a:r>
              <a:rPr lang="fr-FR" sz="2800" b="1" dirty="0">
                <a:latin typeface="Athanasius"/>
              </a:rPr>
              <a:t> </a:t>
            </a:r>
            <a:r>
              <a:rPr lang="fr-FR" sz="2800" b="1" dirty="0" err="1">
                <a:latin typeface="Athanasius"/>
              </a:rPr>
              <a:t>Ieremiac</a:t>
            </a:r>
            <a:r>
              <a:rPr lang="fr-FR" sz="2800" b="1" dirty="0">
                <a:latin typeface="Athanasius"/>
              </a:rPr>
              <a:t> </a:t>
            </a:r>
            <a:r>
              <a:rPr lang="fr-FR" sz="2800" b="1" dirty="0" err="1">
                <a:latin typeface="Athanasius"/>
              </a:rPr>
              <a:t>afrimi</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afer</a:t>
            </a:r>
            <a:r>
              <a:rPr lang="fr-FR" sz="2800" b="1" dirty="0">
                <a:latin typeface="Athanasius"/>
              </a:rPr>
              <a:t>\</a:t>
            </a:r>
            <a:r>
              <a:rPr lang="fr-FR" sz="2800" b="1" dirty="0" err="1">
                <a:latin typeface="Athanasius"/>
              </a:rPr>
              <a:t>hbi</a:t>
            </a:r>
            <a:r>
              <a:rPr lang="fr-FR" sz="2800" b="1" dirty="0">
                <a:latin typeface="Athanasius"/>
              </a:rPr>
              <a:t> `</a:t>
            </a:r>
            <a:r>
              <a:rPr lang="fr-FR" sz="2800" b="1" dirty="0" err="1">
                <a:latin typeface="Athanasius"/>
              </a:rPr>
              <a:t>mpai</a:t>
            </a:r>
            <a:r>
              <a:rPr lang="fr-FR" sz="2800" b="1" dirty="0">
                <a:latin typeface="Athanasius"/>
              </a:rPr>
              <a:t> \</a:t>
            </a:r>
            <a:r>
              <a:rPr lang="fr-FR" sz="2800" b="1" dirty="0" err="1">
                <a:latin typeface="Athanasius"/>
              </a:rPr>
              <a:t>hbi</a:t>
            </a:r>
            <a:r>
              <a:rPr lang="fr-FR" sz="2800" b="1" dirty="0">
                <a:latin typeface="Athanasius"/>
              </a:rPr>
              <a:t> `</a:t>
            </a:r>
            <a:r>
              <a:rPr lang="fr-FR" sz="2800" b="1" dirty="0" err="1">
                <a:latin typeface="Athanasius"/>
              </a:rPr>
              <a:t>ejen</a:t>
            </a:r>
            <a:r>
              <a:rPr lang="fr-FR" sz="2800" b="1" dirty="0">
                <a:latin typeface="Athanasius"/>
              </a:rPr>
              <a:t> Il/h/m/ </a:t>
            </a:r>
            <a:r>
              <a:rPr lang="fr-FR" sz="2800" b="1" dirty="0" err="1">
                <a:latin typeface="Athanasius"/>
              </a:rPr>
              <a:t>ouo</a:t>
            </a:r>
            <a:r>
              <a:rPr lang="fr-FR" sz="2800" b="1" dirty="0">
                <a:latin typeface="Athanasius"/>
              </a:rPr>
              <a:t>\ </a:t>
            </a:r>
            <a:r>
              <a:rPr lang="fr-FR" sz="2800" b="1" dirty="0" err="1">
                <a:latin typeface="Athanasius"/>
              </a:rPr>
              <a:t>pe</a:t>
            </a:r>
            <a:r>
              <a:rPr lang="fr-FR" sz="2800" b="1" dirty="0">
                <a:latin typeface="Athanasius"/>
              </a:rPr>
              <a:t> </a:t>
            </a:r>
            <a:r>
              <a:rPr lang="fr-FR" sz="2800" b="1" dirty="0" err="1">
                <a:latin typeface="Athanasius"/>
              </a:rPr>
              <a:t>jaf</a:t>
            </a:r>
            <a:r>
              <a:rPr lang="fr-FR" sz="2800" b="1" dirty="0">
                <a:latin typeface="Athanasius"/>
              </a:rPr>
              <a:t> je. </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571717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Nahum 1 : 2 – 8 </a:t>
            </a:r>
          </a:p>
          <a:p>
            <a:pPr marL="0" indent="0" algn="just">
              <a:buNone/>
            </a:pPr>
            <a:r>
              <a:rPr lang="fr-FR" sz="3000" b="1" dirty="0"/>
              <a:t>C'est un Dieu jaloux et vengeur qu'est le Seigneur! Il se venge, le Seigneur, il est riche en colère! Il se venge, le Seigneur, de ses adversaires,</a:t>
            </a:r>
            <a:r>
              <a:rPr lang="fr-FR" sz="2800" b="1" dirty="0"/>
              <a:t> Il garde rancune à ses ennemis. </a:t>
            </a:r>
            <a:endParaRPr lang="fr-FR" sz="3000" b="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AE" altLang="fr-FR" sz="3600" b="1" i="1" dirty="0" err="1">
                <a:solidFill>
                  <a:srgbClr val="C00000"/>
                </a:solidFill>
                <a:latin typeface="Times New Roman" panose="02020603050405020304" pitchFamily="18" charset="0"/>
                <a:cs typeface="Times New Roman" panose="02020603050405020304" pitchFamily="18" charset="0"/>
              </a:rPr>
              <a:t>ناحوم</a:t>
            </a:r>
            <a:r>
              <a:rPr lang="ar-AE" altLang="fr-FR" sz="3600" b="1" i="1" dirty="0">
                <a:solidFill>
                  <a:srgbClr val="C00000"/>
                </a:solidFill>
                <a:latin typeface="Times New Roman" panose="02020603050405020304" pitchFamily="18" charset="0"/>
                <a:cs typeface="Times New Roman" panose="02020603050405020304" pitchFamily="18" charset="0"/>
              </a:rPr>
              <a:t> ١ : ٢-</a:t>
            </a:r>
            <a:r>
              <a:rPr lang="ar-EG" altLang="fr-FR" sz="3600" b="1" i="1" dirty="0">
                <a:solidFill>
                  <a:srgbClr val="C00000"/>
                </a:solidFill>
                <a:latin typeface="Times New Roman" panose="02020603050405020304" pitchFamily="18" charset="0"/>
                <a:cs typeface="Times New Roman" panose="02020603050405020304" pitchFamily="18" charset="0"/>
              </a:rPr>
              <a:t> </a:t>
            </a:r>
            <a:r>
              <a:rPr lang="ar-AE" altLang="fr-FR" sz="3600" b="1" i="1" dirty="0">
                <a:solidFill>
                  <a:srgbClr val="C00000"/>
                </a:solidFill>
                <a:latin typeface="Times New Roman" panose="02020603050405020304" pitchFamily="18" charset="0"/>
                <a:cs typeface="Times New Roman" panose="02020603050405020304" pitchFamily="18" charset="0"/>
              </a:rPr>
              <a:t>٨</a:t>
            </a:r>
            <a:r>
              <a:rPr lang="fr-FR" altLang="fr-FR" sz="3600" b="1" i="1" dirty="0">
                <a:solidFill>
                  <a:srgbClr val="C00000"/>
                </a:solidFill>
                <a:latin typeface="Times New Roman" panose="02020603050405020304" pitchFamily="18" charset="0"/>
                <a:cs typeface="Times New Roman" panose="02020603050405020304" pitchFamily="18" charset="0"/>
              </a:rPr>
              <a:t> </a:t>
            </a:r>
          </a:p>
          <a:p>
            <a:pPr lvl="0" algn="just" rtl="1" fontAlgn="base">
              <a:spcBef>
                <a:spcPct val="20000"/>
              </a:spcBef>
              <a:spcAft>
                <a:spcPct val="0"/>
              </a:spcAft>
            </a:pPr>
            <a:r>
              <a:rPr lang="ar-AE" altLang="fr-FR" sz="3600" b="1" i="1" dirty="0"/>
              <a:t>الرب إله غيور ومنتقم. ينتقم الرب بغضب من المقاومين له. وهو يبيد أعداءه.</a:t>
            </a:r>
            <a:endParaRPr lang="ar-SA" altLang="fr-FR" sz="3600" b="1" i="1" dirty="0"/>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Nahwm</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Ounou</a:t>
            </a:r>
            <a:r>
              <a:rPr lang="fr-FR" sz="2800" b="1" dirty="0">
                <a:latin typeface="Athanasius"/>
              </a:rPr>
              <a:t>; </a:t>
            </a:r>
            <a:r>
              <a:rPr lang="fr-FR" sz="2800" b="1" dirty="0" err="1">
                <a:latin typeface="Athanasius"/>
              </a:rPr>
              <a:t>nref</a:t>
            </a:r>
            <a:r>
              <a:rPr lang="fr-FR" sz="2800" b="1" dirty="0">
                <a:latin typeface="Athanasius"/>
              </a:rPr>
              <a:t>\o\ </a:t>
            </a:r>
            <a:r>
              <a:rPr lang="fr-FR" sz="2800" b="1" dirty="0" err="1">
                <a:latin typeface="Athanasius"/>
              </a:rPr>
              <a:t>ouo</a:t>
            </a:r>
            <a:r>
              <a:rPr lang="fr-FR" sz="2800" b="1" dirty="0">
                <a:latin typeface="Athanasius"/>
              </a:rPr>
              <a:t>\ </a:t>
            </a:r>
            <a:r>
              <a:rPr lang="fr-FR" sz="2800" b="1" dirty="0" err="1">
                <a:latin typeface="Athanasius"/>
              </a:rPr>
              <a:t>nsrefsi</a:t>
            </a:r>
            <a:r>
              <a:rPr lang="fr-FR" sz="2800" b="1" dirty="0">
                <a:latin typeface="Athanasius"/>
              </a:rPr>
              <a:t> </a:t>
            </a:r>
            <a:r>
              <a:rPr lang="fr-FR" sz="2800" b="1" dirty="0" err="1">
                <a:latin typeface="Athanasius"/>
              </a:rPr>
              <a:t>mp</a:t>
            </a:r>
            <a:r>
              <a:rPr lang="fr-FR" sz="2800" b="1" dirty="0">
                <a:latin typeface="Athanasius"/>
              </a:rPr>
              <a:t>]i] </a:t>
            </a:r>
            <a:r>
              <a:rPr lang="fr-FR" sz="2800" b="1" dirty="0" err="1">
                <a:latin typeface="Athanasius"/>
              </a:rPr>
              <a:t>pe</a:t>
            </a:r>
            <a:r>
              <a:rPr lang="fr-FR" sz="2800" b="1" dirty="0">
                <a:latin typeface="Athanasius"/>
              </a:rPr>
              <a:t> Po/c/&gt; 'en </a:t>
            </a:r>
            <a:r>
              <a:rPr lang="fr-FR" sz="2800" b="1" dirty="0" err="1">
                <a:latin typeface="Athanasius"/>
              </a:rPr>
              <a:t>oumbon</a:t>
            </a:r>
            <a:r>
              <a:rPr lang="fr-FR" sz="2800" b="1" dirty="0">
                <a:latin typeface="Athanasius"/>
              </a:rPr>
              <a:t> </a:t>
            </a:r>
            <a:r>
              <a:rPr lang="fr-FR" sz="2800" b="1" dirty="0" err="1">
                <a:latin typeface="Athanasius"/>
              </a:rPr>
              <a:t>fnasi</a:t>
            </a:r>
            <a:r>
              <a:rPr lang="fr-FR" sz="2800" b="1" dirty="0">
                <a:latin typeface="Athanasius"/>
              </a:rPr>
              <a:t> </a:t>
            </a:r>
            <a:r>
              <a:rPr lang="fr-FR" sz="2800" b="1" dirty="0" err="1">
                <a:latin typeface="Athanasius"/>
              </a:rPr>
              <a:t>mp</a:t>
            </a:r>
            <a:r>
              <a:rPr lang="fr-FR" sz="2800" b="1" dirty="0">
                <a:latin typeface="Athanasius"/>
              </a:rPr>
              <a:t>]i] </a:t>
            </a:r>
            <a:r>
              <a:rPr lang="fr-FR" sz="2800" b="1" dirty="0" err="1">
                <a:latin typeface="Athanasius"/>
              </a:rPr>
              <a:t>nje</a:t>
            </a:r>
            <a:r>
              <a:rPr lang="fr-FR" sz="2800" b="1" dirty="0">
                <a:latin typeface="Athanasius"/>
              </a:rPr>
              <a:t> Po/c/ 'en </a:t>
            </a:r>
            <a:r>
              <a:rPr lang="fr-FR" sz="2800" b="1" dirty="0" err="1">
                <a:latin typeface="Athanasius"/>
              </a:rPr>
              <a:t>nhet;oubhf</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nqof</a:t>
            </a:r>
            <a:r>
              <a:rPr lang="fr-FR" sz="2800" b="1" dirty="0">
                <a:latin typeface="Athanasius"/>
              </a:rPr>
              <a:t> </a:t>
            </a:r>
            <a:r>
              <a:rPr lang="fr-FR" sz="2800" b="1" dirty="0" err="1">
                <a:latin typeface="Athanasius"/>
              </a:rPr>
              <a:t>efefw</a:t>
            </a:r>
            <a:r>
              <a:rPr lang="fr-FR" sz="2800" b="1" dirty="0">
                <a:latin typeface="Athanasius"/>
              </a:rPr>
              <a:t>; </a:t>
            </a:r>
            <a:r>
              <a:rPr lang="fr-FR" sz="2800" b="1" dirty="0" err="1">
                <a:latin typeface="Athanasius"/>
              </a:rPr>
              <a:t>nnefjaji</a:t>
            </a:r>
            <a:r>
              <a:rPr lang="fr-FR" sz="2800" b="1" dirty="0">
                <a:latin typeface="Athanasius"/>
              </a:rPr>
              <a:t> </a:t>
            </a:r>
            <a:r>
              <a:rPr lang="fr-FR" sz="2800" b="1" dirty="0" err="1">
                <a:latin typeface="Athanasius"/>
              </a:rPr>
              <a:t>ebol</a:t>
            </a:r>
            <a:r>
              <a:rPr lang="fr-FR" sz="2800" b="1" dirty="0">
                <a:latin typeface="Athanasius"/>
              </a:rPr>
              <a:t> </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0"/>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4087054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Seigneur est lent à la colère, mais grand par sa puissance. L'impunité, jamais il ne l'accorde, le Seigneur. Dans l'ouragan, dans la tempête il fait sa route, les nuées sont la poussière que soulèvent ses pas. Il menace la mer, il la met à sec, il fait tarir tous les fleuves. Y flétris sont </a:t>
            </a:r>
            <a:r>
              <a:rPr lang="fr-FR" sz="2800" b="1" dirty="0" err="1"/>
              <a:t>Bashân</a:t>
            </a:r>
            <a:r>
              <a:rPr lang="fr-FR" sz="2800" b="1" dirty="0"/>
              <a:t> et le Carmel, flétrie la verdure du Liban! Les montagnes tremblent à cause de lui, les collines chancellent, la terre s'effondre devant lui, </a:t>
            </a:r>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الرب هو طويل الروح وعظيمة هي قوته. ولكنه لا يبرر الخاطئ. الرب في الزوبعة و</a:t>
            </a:r>
            <a:r>
              <a:rPr lang="ar-EG" sz="3600" b="1" dirty="0">
                <a:latin typeface="Times New Roman" panose="02020603050405020304" pitchFamily="18" charset="0"/>
              </a:rPr>
              <a:t>فى </a:t>
            </a:r>
            <a:r>
              <a:rPr lang="ar-SA" sz="3600" b="1" dirty="0">
                <a:latin typeface="Times New Roman" panose="02020603050405020304" pitchFamily="18" charset="0"/>
              </a:rPr>
              <a:t>العاصف </a:t>
            </a:r>
            <a:r>
              <a:rPr lang="ar-SA" sz="3600" b="1" dirty="0" err="1">
                <a:latin typeface="Times New Roman" panose="02020603050405020304" pitchFamily="18" charset="0"/>
              </a:rPr>
              <a:t>طريقه.</a:t>
            </a:r>
            <a:r>
              <a:rPr lang="ar-SA" sz="3600" b="1" dirty="0">
                <a:latin typeface="Times New Roman" panose="02020603050405020304" pitchFamily="18" charset="0"/>
              </a:rPr>
              <a:t> </a:t>
            </a:r>
            <a:r>
              <a:rPr lang="ar-EG" sz="3600" b="1" dirty="0">
                <a:latin typeface="Times New Roman" panose="02020603050405020304" pitchFamily="18" charset="0"/>
              </a:rPr>
              <a:t>و</a:t>
            </a:r>
            <a:r>
              <a:rPr lang="ar-SA" sz="3600" b="1" dirty="0">
                <a:latin typeface="Times New Roman" panose="02020603050405020304" pitchFamily="18" charset="0"/>
              </a:rPr>
              <a:t>السحاب طريق أقدامه. يغضب على البحر فييبسه وجميع الأنهار يجففها. قد ذوى باشان والكرمل، وذبل زهر لبنان. تزلزلت منه الجبال و</a:t>
            </a:r>
            <a:r>
              <a:rPr lang="ar-EG" sz="3600" b="1" dirty="0">
                <a:latin typeface="Times New Roman" panose="02020603050405020304" pitchFamily="18" charset="0"/>
              </a:rPr>
              <a:t>ت</a:t>
            </a:r>
            <a:r>
              <a:rPr lang="ar-SA" sz="3600" b="1" dirty="0">
                <a:latin typeface="Times New Roman" panose="02020603050405020304" pitchFamily="18" charset="0"/>
              </a:rPr>
              <a:t>حركت الآكام وانطوت الأرض من أمام وجهه</a:t>
            </a:r>
            <a:r>
              <a:rPr lang="ar-EG" sz="3600" b="1" dirty="0" err="1">
                <a:latin typeface="Times New Roman" panose="02020603050405020304" pitchFamily="18" charset="0"/>
              </a:rPr>
              <a:t>،</a:t>
            </a:r>
            <a:endParaRPr lang="fr-FR" sz="3600" b="1"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0"/>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169111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spcBef>
                <a:spcPts val="0"/>
              </a:spcBef>
              <a:buNone/>
            </a:pPr>
            <a:r>
              <a:rPr lang="fr-FR" sz="2800" b="1" dirty="0"/>
              <a:t>le monde et tous ceux qui l'habitent. Son courroux! qui pourrait le soutenir? Qui se tiendrait devant son ardente colère? Sa fureur se déverse comme le feu et les rochers se brisent devant lui. Le Seigneur est bon; il est une citadelle au jour de la détresse. Il connaît ceux qui se confient en lui, même quand survient l'inondation. Il réduira à néant ceux qui se dressent contre lui, il poursuivra ses ennemis jusque dans les ténèbres. </a:t>
            </a:r>
          </a:p>
          <a:p>
            <a:pPr marL="0" indent="0" algn="just">
              <a:spcBef>
                <a:spcPts val="0"/>
              </a:spcBef>
              <a:buNone/>
            </a:pPr>
            <a:r>
              <a:rPr lang="fr-FR" sz="2800" b="1" dirty="0">
                <a:solidFill>
                  <a:srgbClr val="C00000"/>
                </a:solidFill>
              </a:rPr>
              <a:t>Gloire à la sainte Trinité notre Dieu.</a:t>
            </a:r>
          </a:p>
          <a:p>
            <a:pPr marL="0" indent="0" algn="just">
              <a:spcBef>
                <a:spcPts val="0"/>
              </a:spcBef>
              <a:buNone/>
            </a:pP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الدنيا وكل الساكنين فيها. من يقدر أن يقف أمام سخط </a:t>
            </a:r>
            <a:r>
              <a:rPr lang="ar-AE" sz="3600" b="1" dirty="0" err="1">
                <a:latin typeface="Times New Roman" panose="02020603050405020304" pitchFamily="18" charset="0"/>
              </a:rPr>
              <a:t>وجهه؟</a:t>
            </a:r>
            <a:r>
              <a:rPr lang="ar-AE" sz="3600" b="1" dirty="0">
                <a:latin typeface="Times New Roman" panose="02020603050405020304" pitchFamily="18" charset="0"/>
              </a:rPr>
              <a:t> ومن</a:t>
            </a:r>
            <a:r>
              <a:rPr lang="ar-EG" sz="3600" b="1" dirty="0">
                <a:latin typeface="Times New Roman" panose="02020603050405020304" pitchFamily="18" charset="0"/>
              </a:rPr>
              <a:t> هو</a:t>
            </a:r>
            <a:r>
              <a:rPr lang="ar-AE" sz="3600" b="1" dirty="0">
                <a:latin typeface="Times New Roman" panose="02020603050405020304" pitchFamily="18" charset="0"/>
              </a:rPr>
              <a:t> الذي يقاومه عند حنق رجزه؟ لأن غضبه يبيد الرؤساء، ومنه تزلزلت الصخور. صالح هو الرب لمنتظريه في يوم ضيقهم. وهو عارف </a:t>
            </a:r>
            <a:r>
              <a:rPr lang="ar-AE" sz="3600" b="1" dirty="0" err="1">
                <a:latin typeface="Times New Roman" panose="02020603050405020304" pitchFamily="18" charset="0"/>
              </a:rPr>
              <a:t>لخائفيه.</a:t>
            </a:r>
            <a:r>
              <a:rPr lang="ar-AE" sz="3600" b="1" dirty="0">
                <a:latin typeface="Times New Roman" panose="02020603050405020304" pitchFamily="18" charset="0"/>
              </a:rPr>
              <a:t> وبطوفان عابر يصنع هلاكاً تاماً بالقائمين </a:t>
            </a:r>
            <a:r>
              <a:rPr lang="ar-AE" sz="3600" b="1" dirty="0" err="1">
                <a:latin typeface="Times New Roman" panose="02020603050405020304" pitchFamily="18" charset="0"/>
              </a:rPr>
              <a:t>عليه.</a:t>
            </a:r>
            <a:r>
              <a:rPr lang="ar-AE" sz="3600" b="1" dirty="0">
                <a:latin typeface="Times New Roman" panose="02020603050405020304" pitchFamily="18" charset="0"/>
              </a:rPr>
              <a:t> وأعداؤه يطاردهم </a:t>
            </a:r>
            <a:r>
              <a:rPr lang="ar-AE" sz="3600" b="1" dirty="0" err="1">
                <a:latin typeface="Times New Roman" panose="02020603050405020304" pitchFamily="18" charset="0"/>
              </a:rPr>
              <a:t>ظلام.</a:t>
            </a:r>
            <a:r>
              <a:rPr lang="ar-AE" sz="3600" b="1" dirty="0">
                <a:latin typeface="Times New Roman" panose="02020603050405020304" pitchFamily="18" charset="0"/>
              </a:rPr>
              <a:t> </a:t>
            </a:r>
            <a:endParaRPr lang="ar-EG" sz="3600" b="1" dirty="0">
              <a:latin typeface="Times New Roman" panose="02020603050405020304" pitchFamily="18" charset="0"/>
            </a:endParaRPr>
          </a:p>
          <a:p>
            <a:pPr algn="just" rtl="1"/>
            <a:r>
              <a:rPr lang="ar-AE" sz="3600" b="1" dirty="0">
                <a:solidFill>
                  <a:srgbClr val="FF0000"/>
                </a:solidFill>
                <a:latin typeface="Times New Roman" panose="02020603050405020304" pitchFamily="18" charset="0"/>
              </a:rPr>
              <a:t>مجدا</a:t>
            </a:r>
            <a:r>
              <a:rPr lang="ar-EG" sz="3600" b="1" dirty="0">
                <a:solidFill>
                  <a:srgbClr val="FF0000"/>
                </a:solidFill>
                <a:latin typeface="Times New Roman" panose="02020603050405020304" pitchFamily="18" charset="0"/>
              </a:rPr>
              <a:t>ً</a:t>
            </a:r>
            <a:r>
              <a:rPr lang="ar-AE" sz="3600" b="1" dirty="0">
                <a:solidFill>
                  <a:srgbClr val="FF0000"/>
                </a:solidFill>
                <a:latin typeface="Times New Roman" panose="02020603050405020304" pitchFamily="18" charset="0"/>
              </a:rPr>
              <a:t> للثالوث الأقدس إلهنا آمين.</a:t>
            </a:r>
            <a:endParaRPr lang="fr-FR" sz="3600" b="1" dirty="0">
              <a:solidFill>
                <a:srgbClr val="FF0000"/>
              </a:solidFill>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0"/>
            <a:ext cx="40077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769350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855335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707536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11</a:t>
            </a:r>
            <a:r>
              <a:rPr lang="fr-FR" sz="3600" b="1" baseline="30000" dirty="0">
                <a:solidFill>
                  <a:srgbClr val="C00000"/>
                </a:solidFill>
                <a:latin typeface="Book Antiqua" panose="02040602050305030304" pitchFamily="18" charset="0"/>
              </a:rPr>
              <a:t>ème</a:t>
            </a:r>
            <a:r>
              <a:rPr lang="fr-FR" sz="3600" b="1" dirty="0">
                <a:latin typeface="Book Antiqua" panose="02040602050305030304" pitchFamily="18" charset="0"/>
              </a:rPr>
              <a:t> heure du </a:t>
            </a:r>
            <a:r>
              <a:rPr lang="fr-FR" sz="3600" b="1" dirty="0">
                <a:solidFill>
                  <a:srgbClr val="C00000"/>
                </a:solidFill>
                <a:latin typeface="Book Antiqua" panose="02040602050305030304" pitchFamily="18" charset="0"/>
              </a:rPr>
              <a:t>Dimanche des Rameaux</a:t>
            </a:r>
            <a:r>
              <a:rPr lang="fr-FR" sz="3600" b="1" dirty="0">
                <a:latin typeface="Book Antiqua" panose="02040602050305030304" pitchFamily="18" charset="0"/>
              </a:rPr>
              <a: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SA" sz="4000" b="1" dirty="0">
                <a:solidFill>
                  <a:srgbClr val="C00000"/>
                </a:solidFill>
                <a:latin typeface="Times New Roman" panose="02020603050405020304" pitchFamily="18" charset="0"/>
              </a:rPr>
              <a:t>الحادية عشر</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من</a:t>
            </a:r>
            <a:r>
              <a:rPr lang="ar-AE" sz="4000" b="1" dirty="0">
                <a:latin typeface="Book Antiqua" panose="02040602050305030304" pitchFamily="18" charset="0"/>
              </a:rPr>
              <a:t> </a:t>
            </a:r>
            <a:r>
              <a:rPr lang="ar-SA" sz="4000" b="1" dirty="0">
                <a:solidFill>
                  <a:srgbClr val="C00000"/>
                </a:solidFill>
                <a:latin typeface="Times New Roman" panose="02020603050405020304" pitchFamily="18" charset="0"/>
              </a:rPr>
              <a:t>من يوم أحد الشعانين</a:t>
            </a:r>
            <a:r>
              <a:rPr lang="ar-AE" sz="4000" b="1" dirty="0">
                <a:latin typeface="Book Antiqua" panose="02040602050305030304" pitchFamily="18" charset="0"/>
              </a:rPr>
              <a:t>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87394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1857218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8095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564771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rwou</a:t>
            </a:r>
            <a:r>
              <a:rPr lang="en-US" sz="4400" b="1" dirty="0">
                <a:latin typeface="Athanasius" pitchFamily="2" charset="0"/>
              </a:rPr>
              <a:t> n`\</a:t>
            </a:r>
            <a:r>
              <a:rPr lang="en-US" sz="4400" b="1" dirty="0" err="1">
                <a:latin typeface="Athanasius" pitchFamily="2" charset="0"/>
              </a:rPr>
              <a:t>ankouji</a:t>
            </a:r>
            <a:r>
              <a:rPr lang="en-US" sz="4400" b="1" dirty="0">
                <a:latin typeface="Athanasius" pitchFamily="2" charset="0"/>
              </a:rPr>
              <a:t> `</a:t>
            </a:r>
            <a:r>
              <a:rPr lang="en-US" sz="4400" b="1" dirty="0" err="1">
                <a:latin typeface="Athanasius" pitchFamily="2" charset="0"/>
              </a:rPr>
              <a:t>n`alwou`i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nheqouemsi</a:t>
            </a:r>
            <a:r>
              <a:rPr lang="en-US" sz="4400" b="1" dirty="0">
                <a:latin typeface="Athanasius" pitchFamily="2" charset="0"/>
              </a:rPr>
              <a:t> </a:t>
            </a:r>
            <a:r>
              <a:rPr lang="en-US" sz="4400" b="1" dirty="0" err="1">
                <a:latin typeface="Athanasius" pitchFamily="2" charset="0"/>
              </a:rPr>
              <a:t>akcebte</a:t>
            </a:r>
            <a:r>
              <a:rPr lang="en-US" sz="4400" b="1" dirty="0">
                <a:latin typeface="Athanasius" pitchFamily="2" charset="0"/>
              </a:rPr>
              <a:t> </a:t>
            </a:r>
            <a:r>
              <a:rPr lang="en-US" sz="4400" b="1" dirty="0" err="1">
                <a:latin typeface="Athanasius" pitchFamily="2" charset="0"/>
              </a:rPr>
              <a:t>pi`cmou</a:t>
            </a:r>
            <a:r>
              <a:rPr lang="en-US" sz="4400" b="1" dirty="0">
                <a:latin typeface="Athanasius" pitchFamily="2" charset="0"/>
              </a:rPr>
              <a:t> &gt; P_ pen_ `</a:t>
            </a:r>
            <a:r>
              <a:rPr lang="en-US" sz="4400" b="1" dirty="0" err="1">
                <a:latin typeface="Athanasius" pitchFamily="2" charset="0"/>
              </a:rPr>
              <a:t>m`vrh</a:t>
            </a:r>
            <a:r>
              <a:rPr lang="en-US" sz="4400" b="1" dirty="0">
                <a:latin typeface="Athanasius" pitchFamily="2" charset="0"/>
              </a:rPr>
              <a:t>; `</a:t>
            </a:r>
            <a:r>
              <a:rPr lang="en-US" sz="4400" b="1" dirty="0" err="1">
                <a:latin typeface="Athanasius" pitchFamily="2" charset="0"/>
              </a:rPr>
              <a:t>nou</a:t>
            </a:r>
            <a:r>
              <a:rPr lang="en-US" sz="4400" b="1" dirty="0">
                <a:latin typeface="Athanasius" pitchFamily="2" charset="0"/>
              </a:rPr>
              <a:t>`]</a:t>
            </a:r>
            <a:r>
              <a:rPr lang="en-US" sz="4400" b="1" dirty="0" err="1">
                <a:latin typeface="Athanasius" pitchFamily="2" charset="0"/>
              </a:rPr>
              <a:t>vhri</a:t>
            </a:r>
            <a:r>
              <a:rPr lang="en-US" sz="4400" b="1" dirty="0">
                <a:latin typeface="Athanasius" pitchFamily="2" charset="0"/>
              </a:rPr>
              <a:t> &gt; </a:t>
            </a:r>
            <a:r>
              <a:rPr lang="en-US" sz="4400" b="1" dirty="0" err="1">
                <a:latin typeface="Athanasius" pitchFamily="2" charset="0"/>
              </a:rPr>
              <a:t>af</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pekran</a:t>
            </a:r>
            <a:r>
              <a:rPr lang="en-US" sz="4400" b="1" dirty="0">
                <a:latin typeface="Athanasius" pitchFamily="2" charset="0"/>
              </a:rPr>
              <a:t>   \</a:t>
            </a:r>
            <a:r>
              <a:rPr lang="en-US" sz="4400" b="1" dirty="0" err="1">
                <a:latin typeface="Athanasius" pitchFamily="2" charset="0"/>
              </a:rPr>
              <a:t>ijen</a:t>
            </a:r>
            <a:r>
              <a:rPr lang="en-US" sz="4400" b="1" dirty="0">
                <a:latin typeface="Athanasius" pitchFamily="2" charset="0"/>
              </a:rPr>
              <a:t>   `</a:t>
            </a:r>
            <a:r>
              <a:rPr lang="en-US" sz="4400" b="1" dirty="0" err="1">
                <a:latin typeface="Athanasius" pitchFamily="2" charset="0"/>
              </a:rPr>
              <a:t>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ctr" rtl="1"/>
            <a:r>
              <a:rPr lang="ar-AE" sz="3600" b="1" dirty="0">
                <a:solidFill>
                  <a:srgbClr val="C00000"/>
                </a:solidFill>
                <a:latin typeface="Times New Roman" panose="02020603050405020304" pitchFamily="18" charset="0"/>
              </a:rPr>
              <a:t>مزمور ٨ : ٢، ١</a:t>
            </a:r>
            <a:r>
              <a:rPr lang="fr-FR" sz="3600" b="1" dirty="0">
                <a:solidFill>
                  <a:srgbClr val="C00000"/>
                </a:solidFill>
                <a:latin typeface="Times New Roman" panose="02020603050405020304" pitchFamily="18" charset="0"/>
              </a:rPr>
              <a:t> </a:t>
            </a:r>
          </a:p>
          <a:p>
            <a:pPr algn="just" rtl="1"/>
            <a:r>
              <a:rPr lang="ar-SA" sz="3600" b="1" dirty="0">
                <a:latin typeface="Times New Roman" panose="02020603050405020304" pitchFamily="18" charset="0"/>
              </a:rPr>
              <a:t>من أفواه الأطفال </a:t>
            </a:r>
            <a:r>
              <a:rPr lang="ar-SA" sz="3600" b="1" dirty="0" err="1">
                <a:latin typeface="Times New Roman" panose="02020603050405020304" pitchFamily="18" charset="0"/>
              </a:rPr>
              <a:t>والرضعان</a:t>
            </a:r>
            <a:r>
              <a:rPr lang="ar-SA" sz="3600" b="1" dirty="0">
                <a:latin typeface="Times New Roman" panose="02020603050405020304" pitchFamily="18" charset="0"/>
              </a:rPr>
              <a:t> هيأت سبحاً، أيها الرب ربنا ما أعجب </a:t>
            </a:r>
            <a:r>
              <a:rPr lang="ar-SA" sz="3600" b="1" dirty="0" err="1">
                <a:latin typeface="Times New Roman" panose="02020603050405020304" pitchFamily="18" charset="0"/>
              </a:rPr>
              <a:t>إسمك</a:t>
            </a:r>
            <a:r>
              <a:rPr lang="ar-SA" sz="3600" b="1" dirty="0">
                <a:latin typeface="Times New Roman" panose="02020603050405020304" pitchFamily="18" charset="0"/>
              </a:rPr>
              <a:t> في الأرض كلها.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8 : 2 et 3 </a:t>
            </a:r>
          </a:p>
          <a:p>
            <a:pPr marL="0" indent="0" algn="just">
              <a:lnSpc>
                <a:spcPct val="90000"/>
              </a:lnSpc>
              <a:buNone/>
            </a:pPr>
            <a:r>
              <a:rPr lang="fr-FR" sz="2800" b="1" dirty="0"/>
              <a:t>Ta splendeur est chantée par la bouche des enfants, des tout-petits: Ô Seigneur, notre Dieu, qu’il est grand Ton nom par toute la terre !  </a:t>
            </a:r>
            <a:r>
              <a:rPr lang="fr-FR" sz="2800" b="1" dirty="0">
                <a:solidFill>
                  <a:srgbClr val="C00000"/>
                </a:solidFill>
              </a:rPr>
              <a:t>Alléluia</a:t>
            </a:r>
          </a:p>
        </p:txBody>
      </p:sp>
    </p:spTree>
    <p:extLst>
      <p:ext uri="{BB962C8B-B14F-4D97-AF65-F5344CB8AC3E}">
        <p14:creationId xmlns:p14="http://schemas.microsoft.com/office/powerpoint/2010/main" val="277888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Quoi! Elle est assise à l'écart, la Ville populeuse! Elle est devenue comme une veuve, la grande parmi les nations. Princesse parmi les provinces, elle est réduite à la corvée. Elle passe des nuits à pleurer et les larmes couvrent ses joues. Pas un qui la console parmi tous ses amants. Tous ses amis l'ont trahie, devenus ses ennemis! Juda est en exil, soumise à l'oppression, à une dure servitude. Elle demeure chez les nations sans trouver de répit.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كيف جلستْ وحدها المدينة الكثيرة الشعب؟! كيف صارت كأرملة العظيمة في الأمم؟! رئيسة البلدان صارت تحت الجزية تبكى في الليل بكاء</a:t>
            </a:r>
            <a:r>
              <a:rPr lang="ar-EG" sz="3600" b="1" dirty="0">
                <a:latin typeface="Times New Roman" panose="02020603050405020304" pitchFamily="18" charset="0"/>
              </a:rPr>
              <a:t>ً</a:t>
            </a:r>
            <a:r>
              <a:rPr lang="ar-SA" sz="3600" b="1" dirty="0">
                <a:latin typeface="Times New Roman" panose="02020603050405020304" pitchFamily="18" charset="0"/>
              </a:rPr>
              <a:t> ودموعها على خديها. ليس لها من معز من جميع محبيها. وكل أصدقائها أهانوها. وصاروا لها أعداء. قد سبيت اليهودية من المذلة وشدة العبودية. سكنت بين الأمم ولم تجد </a:t>
            </a:r>
            <a:r>
              <a:rPr lang="ar-SA" sz="3600" b="1" dirty="0" err="1">
                <a:latin typeface="Times New Roman" panose="02020603050405020304" pitchFamily="18" charset="0"/>
              </a:rPr>
              <a:t>راحة.</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605721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2593117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04028"/>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588711"/>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dirty="0">
                <a:solidFill>
                  <a:srgbClr val="C00000"/>
                </a:solidFill>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4139438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pl-PL" sz="2400" b="1" dirty="0">
                <a:solidFill>
                  <a:srgbClr val="C00000"/>
                </a:solidFill>
                <a:latin typeface="Athanasius" pitchFamily="2" charset="0"/>
              </a:rPr>
              <a:t>Matqeon Kev k/a/ &gt;i/- i/z</a:t>
            </a:r>
            <a:endParaRPr lang="fr-FR" sz="2400" b="1" dirty="0">
              <a:solidFill>
                <a:srgbClr val="C00000"/>
              </a:solidFill>
              <a:latin typeface="Athanasius" pitchFamily="2" charset="0"/>
            </a:endParaRPr>
          </a:p>
          <a:p>
            <a:pPr marL="0" indent="0" algn="just">
              <a:buNone/>
            </a:pPr>
            <a:r>
              <a:rPr lang="en-US" sz="2400" b="1" dirty="0">
                <a:latin typeface="Athanasius" pitchFamily="2" charset="0"/>
              </a:rPr>
              <a:t>Tote </a:t>
            </a:r>
            <a:r>
              <a:rPr lang="en-US" sz="2400" b="1" dirty="0" err="1">
                <a:latin typeface="Athanasius" pitchFamily="2" charset="0"/>
              </a:rPr>
              <a:t>ac`i</a:t>
            </a:r>
            <a:r>
              <a:rPr lang="en-US" sz="2400" b="1" dirty="0">
                <a:latin typeface="Athanasius" pitchFamily="2" charset="0"/>
              </a:rPr>
              <a:t> \</a:t>
            </a:r>
            <a:r>
              <a:rPr lang="en-US" sz="2400" b="1" dirty="0" err="1">
                <a:latin typeface="Athanasius" pitchFamily="2" charset="0"/>
              </a:rPr>
              <a:t>arof</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qmau</a:t>
            </a:r>
            <a:r>
              <a:rPr lang="en-US" sz="2400" b="1" dirty="0">
                <a:latin typeface="Athanasius" pitchFamily="2" charset="0"/>
              </a:rPr>
              <a:t> `</a:t>
            </a:r>
            <a:r>
              <a:rPr lang="en-US" sz="2400" b="1" dirty="0" err="1">
                <a:latin typeface="Athanasius" pitchFamily="2" charset="0"/>
              </a:rPr>
              <a:t>nnen</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nZebedeoc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nec</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ecouw</a:t>
            </a:r>
            <a:r>
              <a:rPr lang="en-US" sz="2400" b="1" dirty="0">
                <a:latin typeface="Athanasius" pitchFamily="2" charset="0"/>
              </a:rPr>
              <a:t>]t `</a:t>
            </a:r>
            <a:r>
              <a:rPr lang="en-US" sz="2400" b="1" dirty="0" err="1">
                <a:latin typeface="Athanasius" pitchFamily="2" charset="0"/>
              </a:rPr>
              <a:t>mmof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ec`èeretin</a:t>
            </a:r>
            <a:r>
              <a:rPr lang="en-US" sz="2400" b="1" dirty="0">
                <a:latin typeface="Athanasius" pitchFamily="2" charset="0"/>
              </a:rPr>
              <a:t> `</a:t>
            </a:r>
            <a:r>
              <a:rPr lang="en-US" sz="2400" b="1" dirty="0" err="1">
                <a:latin typeface="Athanasius" pitchFamily="2" charset="0"/>
              </a:rPr>
              <a:t>mmof</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èeteoua</a:t>
            </a:r>
            <a:r>
              <a:rPr lang="en-US" sz="2400" b="1" dirty="0">
                <a:latin typeface="Athanasius" pitchFamily="2" charset="0"/>
              </a:rPr>
              <a:t>]f </a:t>
            </a:r>
            <a:r>
              <a:rPr lang="en-US" sz="2400" b="1" dirty="0" err="1">
                <a:latin typeface="Athanasius" pitchFamily="2" charset="0"/>
              </a:rPr>
              <a:t>pejac</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èajoc</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emci</a:t>
            </a:r>
            <a:r>
              <a:rPr lang="en-US" sz="2400" b="1" dirty="0">
                <a:latin typeface="Athanasius" pitchFamily="2" charset="0"/>
              </a:rPr>
              <a:t> </a:t>
            </a:r>
            <a:r>
              <a:rPr lang="en-US" sz="2400" b="1" dirty="0" err="1">
                <a:latin typeface="Athanasius" pitchFamily="2" charset="0"/>
              </a:rPr>
              <a:t>catekou`èinam</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catekjash</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tekmetouro</a:t>
            </a:r>
            <a:r>
              <a:rPr lang="en-US" sz="2400" b="1" dirty="0">
                <a:latin typeface="Athanasius" pitchFamily="2" charset="0"/>
              </a:rPr>
              <a:t>. </a:t>
            </a:r>
            <a:r>
              <a:rPr lang="en-US" sz="2400" b="1" dirty="0" err="1">
                <a:latin typeface="Athanasius" pitchFamily="2" charset="0"/>
              </a:rPr>
              <a:t>Af`èerou`èw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ènteten`èemi</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èareteneretin</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t>
            </a:r>
            <a:r>
              <a:rPr lang="en-US" sz="2400" b="1" dirty="0" err="1">
                <a:latin typeface="Athanasius" pitchFamily="2" charset="0"/>
              </a:rPr>
              <a:t>èece</a:t>
            </a:r>
            <a:r>
              <a:rPr lang="en-US" sz="2400" b="1" dirty="0">
                <a:latin typeface="Athanasius" pitchFamily="2" charset="0"/>
              </a:rPr>
              <a:t> </a:t>
            </a:r>
            <a:r>
              <a:rPr lang="en-US" sz="2400" b="1" dirty="0" err="1">
                <a:latin typeface="Athanasius" pitchFamily="2" charset="0"/>
              </a:rPr>
              <a:t>pi`èavot</a:t>
            </a:r>
            <a:r>
              <a:rPr lang="en-US" sz="2400" b="1" dirty="0">
                <a:latin typeface="Athanasius" pitchFamily="2" charset="0"/>
              </a:rPr>
              <a:t> `</a:t>
            </a:r>
            <a:r>
              <a:rPr lang="en-US" sz="2400" b="1" dirty="0" err="1">
                <a:latin typeface="Athanasius" pitchFamily="2" charset="0"/>
              </a:rPr>
              <a:t>èe;nacof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piwmc</a:t>
            </a:r>
            <a:r>
              <a:rPr lang="en-US" sz="2400" b="1" dirty="0">
                <a:latin typeface="Athanasius" pitchFamily="2" charset="0"/>
              </a:rPr>
              <a:t> `</a:t>
            </a:r>
            <a:r>
              <a:rPr lang="en-US" sz="2400" b="1" dirty="0" err="1">
                <a:latin typeface="Athanasius" pitchFamily="2" charset="0"/>
              </a:rPr>
              <a:t>èe;nawmc</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èeretenemc</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èè`ènje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pi`èavot</a:t>
            </a:r>
            <a:r>
              <a:rPr lang="en-US" sz="2400" b="1" dirty="0">
                <a:latin typeface="Athanasius" pitchFamily="2" charset="0"/>
              </a:rPr>
              <a:t> men `</a:t>
            </a:r>
            <a:r>
              <a:rPr lang="en-US" sz="2400" b="1" dirty="0" err="1">
                <a:latin typeface="Athanasius" pitchFamily="2" charset="0"/>
              </a:rPr>
              <a:t>èereten`èecof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piwmc</a:t>
            </a:r>
            <a:r>
              <a:rPr lang="en-US" sz="2400" b="1" dirty="0">
                <a:latin typeface="Athanasius" pitchFamily="2" charset="0"/>
              </a:rPr>
              <a:t> </a:t>
            </a:r>
            <a:r>
              <a:rPr lang="en-US" sz="2400" b="1" dirty="0" err="1">
                <a:latin typeface="Athanasius" pitchFamily="2" charset="0"/>
              </a:rPr>
              <a:t>tetennawmc</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emci</a:t>
            </a:r>
            <a:r>
              <a:rPr lang="en-US" sz="2400" b="1" dirty="0">
                <a:latin typeface="Athanasius" pitchFamily="2" charset="0"/>
              </a:rPr>
              <a:t> de </a:t>
            </a:r>
            <a:r>
              <a:rPr lang="en-US" sz="2400" b="1" dirty="0" err="1">
                <a:latin typeface="Athanasius" pitchFamily="2" charset="0"/>
              </a:rPr>
              <a:t>cataou`èinam</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tajash</a:t>
            </a:r>
            <a:r>
              <a:rPr lang="en-US" sz="2400" b="1" dirty="0">
                <a:latin typeface="Athanasius" pitchFamily="2" charset="0"/>
              </a:rPr>
              <a:t> </a:t>
            </a:r>
            <a:r>
              <a:rPr lang="en-US" sz="2400" b="1" dirty="0" err="1">
                <a:latin typeface="Athanasius" pitchFamily="2" charset="0"/>
              </a:rPr>
              <a:t>vwi</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èethif</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va</a:t>
            </a:r>
            <a:r>
              <a:rPr lang="en-US" sz="2400" b="1" dirty="0">
                <a:latin typeface="Athanasius" pitchFamily="2" charset="0"/>
              </a:rPr>
              <a:t> </a:t>
            </a:r>
            <a:r>
              <a:rPr lang="en-US" sz="2400" b="1" dirty="0" err="1">
                <a:latin typeface="Athanasius" pitchFamily="2" charset="0"/>
              </a:rPr>
              <a:t>nh</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èeta</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et'en</a:t>
            </a:r>
            <a:r>
              <a:rPr lang="en-US" sz="2400" b="1" dirty="0">
                <a:latin typeface="Athanasius" pitchFamily="2" charset="0"/>
              </a:rPr>
              <a:t> </a:t>
            </a:r>
            <a:r>
              <a:rPr lang="en-US" sz="2400" b="1" dirty="0" err="1">
                <a:latin typeface="Athanasius" pitchFamily="2" charset="0"/>
              </a:rPr>
              <a:t>nivhou`èi</a:t>
            </a:r>
            <a:r>
              <a:rPr lang="en-US" sz="2400" b="1" dirty="0">
                <a:latin typeface="Athanasius" pitchFamily="2" charset="0"/>
              </a:rPr>
              <a:t> </a:t>
            </a:r>
            <a:r>
              <a:rPr lang="en-US" sz="2400" b="1" dirty="0" err="1">
                <a:latin typeface="Athanasius" pitchFamily="2" charset="0"/>
              </a:rPr>
              <a:t>cebtwtf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Etaucwtem</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pikemht</a:t>
            </a:r>
            <a:r>
              <a:rPr lang="en-US" sz="2400" b="1" dirty="0">
                <a:latin typeface="Athanasius" pitchFamily="2" charset="0"/>
              </a:rPr>
              <a:t> `</a:t>
            </a:r>
            <a:r>
              <a:rPr lang="en-US" sz="2400" b="1" dirty="0" err="1">
                <a:latin typeface="Athanasius" pitchFamily="2" charset="0"/>
              </a:rPr>
              <a:t>èmmaqhthc</a:t>
            </a:r>
            <a:r>
              <a:rPr lang="en-US" sz="2400" b="1" dirty="0">
                <a:latin typeface="Athanasius" pitchFamily="2" charset="0"/>
              </a:rPr>
              <a:t> </a:t>
            </a:r>
            <a:r>
              <a:rPr lang="en-US" sz="2400" b="1" dirty="0" err="1">
                <a:latin typeface="Athanasius" pitchFamily="2" charset="0"/>
              </a:rPr>
              <a:t>au`èxremrem</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picon</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&gt; </a:t>
            </a: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afmou</a:t>
            </a:r>
            <a:r>
              <a:rPr lang="en-US" sz="2400" b="1" dirty="0">
                <a:latin typeface="Athanasius" pitchFamily="2" charset="0"/>
              </a:rPr>
              <a:t>; `</a:t>
            </a:r>
            <a:r>
              <a:rPr lang="en-US" sz="2400" b="1" dirty="0" err="1">
                <a:latin typeface="Athanasius" pitchFamily="2" charset="0"/>
              </a:rPr>
              <a:t>èerwou</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niarxwn</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nieqnoc</a:t>
            </a:r>
            <a:r>
              <a:rPr lang="en-US" sz="2400" b="1" dirty="0">
                <a:latin typeface="Athanasius" pitchFamily="2" charset="0"/>
              </a:rPr>
              <a:t> </a:t>
            </a:r>
            <a:r>
              <a:rPr lang="en-US" sz="2400" b="1" dirty="0" err="1">
                <a:latin typeface="Athanasius" pitchFamily="2" charset="0"/>
              </a:rPr>
              <a:t>petoi</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_ `</a:t>
            </a:r>
            <a:r>
              <a:rPr lang="en-US" sz="2400" b="1" dirty="0" err="1">
                <a:latin typeface="Athanasius" pitchFamily="2" charset="0"/>
              </a:rPr>
              <a:t>èerwou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noukeni</a:t>
            </a:r>
            <a:r>
              <a:rPr lang="en-US" sz="2400" b="1" dirty="0">
                <a:latin typeface="Athanasius" pitchFamily="2" charset="0"/>
              </a:rPr>
              <a:t>]; </a:t>
            </a:r>
            <a:r>
              <a:rPr lang="en-US" sz="2400" b="1" dirty="0" err="1">
                <a:latin typeface="Athanasius" pitchFamily="2" charset="0"/>
              </a:rPr>
              <a:t>etoi</a:t>
            </a:r>
            <a:r>
              <a:rPr lang="en-US" sz="2400" b="1" dirty="0">
                <a:latin typeface="Athanasius" pitchFamily="2" charset="0"/>
              </a:rPr>
              <a:t> `</a:t>
            </a:r>
            <a:r>
              <a:rPr lang="en-US" sz="2400" b="1" dirty="0" err="1">
                <a:latin typeface="Athanasius" pitchFamily="2" charset="0"/>
              </a:rPr>
              <a:t>èner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èejwou</a:t>
            </a:r>
            <a:r>
              <a:rPr lang="en-US" sz="2400" b="1" dirty="0">
                <a:latin typeface="Athanasius" pitchFamily="2" charset="0"/>
              </a:rPr>
              <a:t>. </a:t>
            </a:r>
            <a:r>
              <a:rPr lang="en-US" sz="2400" b="1" dirty="0" err="1">
                <a:latin typeface="Athanasius" pitchFamily="2" charset="0"/>
              </a:rPr>
              <a:t>Pairh</a:t>
            </a:r>
            <a:r>
              <a:rPr lang="en-US" sz="2400" b="1" dirty="0">
                <a:latin typeface="Athanasius" pitchFamily="2" charset="0"/>
              </a:rPr>
              <a:t>; de an </a:t>
            </a:r>
            <a:r>
              <a:rPr lang="en-US" sz="2400" b="1" dirty="0" err="1">
                <a:latin typeface="Athanasius" pitchFamily="2" charset="0"/>
              </a:rPr>
              <a:t>peqna</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vheqouw</a:t>
            </a:r>
            <a:r>
              <a:rPr lang="en-US" sz="2400" b="1" dirty="0">
                <a:latin typeface="Athanasius" pitchFamily="2" charset="0"/>
              </a:rPr>
              <a:t>] `</a:t>
            </a:r>
            <a:r>
              <a:rPr lang="en-US" sz="2400" b="1" dirty="0" err="1">
                <a:latin typeface="Athanasius" pitchFamily="2" charset="0"/>
              </a:rPr>
              <a:t>èeerni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ef`èeerdiakwn</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vheqouw</a:t>
            </a:r>
            <a:r>
              <a:rPr lang="en-US" sz="2400" b="1" dirty="0">
                <a:latin typeface="Athanasius" pitchFamily="2" charset="0"/>
              </a:rPr>
              <a:t>] `</a:t>
            </a:r>
            <a:r>
              <a:rPr lang="en-US" sz="2400" b="1" dirty="0" err="1">
                <a:latin typeface="Athanasius" pitchFamily="2" charset="0"/>
              </a:rPr>
              <a:t>èeer</a:t>
            </a:r>
            <a:r>
              <a:rPr lang="en-US" sz="2400" b="1" dirty="0">
                <a:latin typeface="Athanasius" pitchFamily="2" charset="0"/>
              </a:rPr>
              <a:t>\</a:t>
            </a:r>
            <a:r>
              <a:rPr lang="en-US" sz="2400" b="1" dirty="0" err="1">
                <a:latin typeface="Athanasius" pitchFamily="2" charset="0"/>
              </a:rPr>
              <a:t>ouit</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ef`èeerbwk</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èm`èvrh</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èm`èp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a:t>
            </a:r>
            <a:r>
              <a:rPr lang="en-US" sz="2400" b="1" dirty="0" err="1">
                <a:latin typeface="Athanasius" pitchFamily="2" charset="0"/>
              </a:rPr>
              <a:t>netaf`èi</a:t>
            </a:r>
            <a:r>
              <a:rPr lang="en-US" sz="2400" b="1" dirty="0">
                <a:latin typeface="Athanasius" pitchFamily="2" charset="0"/>
              </a:rPr>
              <a:t> an </a:t>
            </a:r>
            <a:r>
              <a:rPr lang="en-US" sz="2400" b="1" dirty="0" err="1">
                <a:latin typeface="Athanasius" pitchFamily="2" charset="0"/>
              </a:rPr>
              <a:t>eqrou</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htf</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 `</a:t>
            </a:r>
            <a:r>
              <a:rPr lang="en-US" sz="2400" b="1" dirty="0" err="1">
                <a:latin typeface="Athanasius" pitchFamily="2" charset="0"/>
              </a:rPr>
              <a:t>èntefyuxh</a:t>
            </a:r>
            <a:r>
              <a:rPr lang="en-US" sz="2400" b="1" dirty="0">
                <a:latin typeface="Athanasius" pitchFamily="2" charset="0"/>
              </a:rPr>
              <a:t> `</a:t>
            </a:r>
            <a:r>
              <a:rPr lang="en-US" sz="2400" b="1" dirty="0" err="1">
                <a:latin typeface="Athanasius" pitchFamily="2" charset="0"/>
              </a:rPr>
              <a:t>èncw</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93BB6E79-AF99-4F4D-A0AB-721B91DF590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6" name="Rectangle 74">
            <a:extLst>
              <a:ext uri="{FF2B5EF4-FFF2-40B4-BE49-F238E27FC236}">
                <a16:creationId xmlns:a16="http://schemas.microsoft.com/office/drawing/2014/main" id="{536C15F5-663A-43D3-A3B9-C4AA3CFC4604}"/>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555213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rwou</a:t>
            </a:r>
            <a:r>
              <a:rPr lang="en-US" sz="4400" b="1" dirty="0">
                <a:latin typeface="Athanasius" pitchFamily="2" charset="0"/>
              </a:rPr>
              <a:t> n`\</a:t>
            </a:r>
            <a:r>
              <a:rPr lang="en-US" sz="4400" b="1" dirty="0" err="1">
                <a:latin typeface="Athanasius" pitchFamily="2" charset="0"/>
              </a:rPr>
              <a:t>ankouji</a:t>
            </a:r>
            <a:r>
              <a:rPr lang="en-US" sz="4400" b="1" dirty="0">
                <a:latin typeface="Athanasius" pitchFamily="2" charset="0"/>
              </a:rPr>
              <a:t> `</a:t>
            </a:r>
            <a:r>
              <a:rPr lang="en-US" sz="4400" b="1" dirty="0" err="1">
                <a:latin typeface="Athanasius" pitchFamily="2" charset="0"/>
              </a:rPr>
              <a:t>n`alwou`i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nheqouemsi</a:t>
            </a:r>
            <a:r>
              <a:rPr lang="en-US" sz="4400" b="1" dirty="0">
                <a:latin typeface="Athanasius" pitchFamily="2" charset="0"/>
              </a:rPr>
              <a:t> </a:t>
            </a:r>
            <a:r>
              <a:rPr lang="en-US" sz="4400" b="1" dirty="0" err="1">
                <a:latin typeface="Athanasius" pitchFamily="2" charset="0"/>
              </a:rPr>
              <a:t>akcebte</a:t>
            </a:r>
            <a:r>
              <a:rPr lang="en-US" sz="4400" b="1" dirty="0">
                <a:latin typeface="Athanasius" pitchFamily="2" charset="0"/>
              </a:rPr>
              <a:t> </a:t>
            </a:r>
            <a:r>
              <a:rPr lang="en-US" sz="4400" b="1" dirty="0" err="1">
                <a:latin typeface="Athanasius" pitchFamily="2" charset="0"/>
              </a:rPr>
              <a:t>pi`cmou</a:t>
            </a:r>
            <a:r>
              <a:rPr lang="en-US" sz="4400" b="1" dirty="0">
                <a:latin typeface="Athanasius" pitchFamily="2" charset="0"/>
              </a:rPr>
              <a:t> &gt; P_ pen_ `</a:t>
            </a:r>
            <a:r>
              <a:rPr lang="en-US" sz="4400" b="1" dirty="0" err="1">
                <a:latin typeface="Athanasius" pitchFamily="2" charset="0"/>
              </a:rPr>
              <a:t>m`vrh</a:t>
            </a:r>
            <a:r>
              <a:rPr lang="en-US" sz="4400" b="1" dirty="0">
                <a:latin typeface="Athanasius" pitchFamily="2" charset="0"/>
              </a:rPr>
              <a:t>; `</a:t>
            </a:r>
            <a:r>
              <a:rPr lang="en-US" sz="4400" b="1" dirty="0" err="1">
                <a:latin typeface="Athanasius" pitchFamily="2" charset="0"/>
              </a:rPr>
              <a:t>nou</a:t>
            </a:r>
            <a:r>
              <a:rPr lang="en-US" sz="4400" b="1" dirty="0">
                <a:latin typeface="Athanasius" pitchFamily="2" charset="0"/>
              </a:rPr>
              <a:t>`]</a:t>
            </a:r>
            <a:r>
              <a:rPr lang="en-US" sz="4400" b="1" dirty="0" err="1">
                <a:latin typeface="Athanasius" pitchFamily="2" charset="0"/>
              </a:rPr>
              <a:t>vhri</a:t>
            </a:r>
            <a:r>
              <a:rPr lang="en-US" sz="4400" b="1" dirty="0">
                <a:latin typeface="Athanasius" pitchFamily="2" charset="0"/>
              </a:rPr>
              <a:t> &gt; </a:t>
            </a:r>
            <a:r>
              <a:rPr lang="en-US" sz="4400" b="1" dirty="0" err="1">
                <a:latin typeface="Athanasius" pitchFamily="2" charset="0"/>
              </a:rPr>
              <a:t>af</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pekran</a:t>
            </a:r>
            <a:r>
              <a:rPr lang="en-US" sz="4400" b="1" dirty="0">
                <a:latin typeface="Athanasius" pitchFamily="2" charset="0"/>
              </a:rPr>
              <a:t>   \</a:t>
            </a:r>
            <a:r>
              <a:rPr lang="en-US" sz="4400" b="1" dirty="0" err="1">
                <a:latin typeface="Athanasius" pitchFamily="2" charset="0"/>
              </a:rPr>
              <a:t>ijen</a:t>
            </a:r>
            <a:r>
              <a:rPr lang="en-US" sz="4400" b="1" dirty="0">
                <a:latin typeface="Athanasius" pitchFamily="2" charset="0"/>
              </a:rPr>
              <a:t>   `</a:t>
            </a:r>
            <a:r>
              <a:rPr lang="en-US" sz="4400" b="1" dirty="0" err="1">
                <a:latin typeface="Athanasius" pitchFamily="2" charset="0"/>
              </a:rPr>
              <a:t>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ctr" rtl="1"/>
            <a:r>
              <a:rPr lang="ar-AE" sz="3600" b="1" dirty="0">
                <a:solidFill>
                  <a:srgbClr val="C00000"/>
                </a:solidFill>
                <a:latin typeface="Times New Roman" panose="02020603050405020304" pitchFamily="18" charset="0"/>
              </a:rPr>
              <a:t>مزمور ٨ : ٢، ١</a:t>
            </a:r>
            <a:r>
              <a:rPr lang="fr-FR" sz="3600" b="1" dirty="0">
                <a:solidFill>
                  <a:srgbClr val="C00000"/>
                </a:solidFill>
                <a:latin typeface="Times New Roman" panose="02020603050405020304" pitchFamily="18" charset="0"/>
              </a:rPr>
              <a:t> </a:t>
            </a:r>
          </a:p>
          <a:p>
            <a:pPr algn="just" rtl="1"/>
            <a:r>
              <a:rPr lang="ar-SA" sz="3600" b="1" dirty="0">
                <a:latin typeface="Times New Roman" panose="02020603050405020304" pitchFamily="18" charset="0"/>
              </a:rPr>
              <a:t>من أفواه الأطفال </a:t>
            </a:r>
            <a:r>
              <a:rPr lang="ar-SA" sz="3600" b="1" dirty="0" err="1">
                <a:latin typeface="Times New Roman" panose="02020603050405020304" pitchFamily="18" charset="0"/>
              </a:rPr>
              <a:t>والرضعان</a:t>
            </a:r>
            <a:r>
              <a:rPr lang="ar-SA" sz="3600" b="1" dirty="0">
                <a:latin typeface="Times New Roman" panose="02020603050405020304" pitchFamily="18" charset="0"/>
              </a:rPr>
              <a:t> هيأت سبحاً، أيها الرب ربنا ما أعجب </a:t>
            </a:r>
            <a:r>
              <a:rPr lang="ar-SA" sz="3600" b="1" dirty="0" err="1">
                <a:latin typeface="Times New Roman" panose="02020603050405020304" pitchFamily="18" charset="0"/>
              </a:rPr>
              <a:t>إسمك</a:t>
            </a:r>
            <a:r>
              <a:rPr lang="ar-SA" sz="3600" b="1" dirty="0">
                <a:latin typeface="Times New Roman" panose="02020603050405020304" pitchFamily="18" charset="0"/>
              </a:rPr>
              <a:t> في الأرض كلها.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8 : 2 et 3 </a:t>
            </a:r>
          </a:p>
          <a:p>
            <a:pPr marL="0" indent="0" algn="just">
              <a:lnSpc>
                <a:spcPct val="90000"/>
              </a:lnSpc>
              <a:buNone/>
            </a:pPr>
            <a:r>
              <a:rPr lang="fr-FR" sz="2800" b="1" dirty="0"/>
              <a:t>Ta splendeur est chantée par la bouche des enfants, des tout-petits: Ô Seigneur, notre Dieu, qu’il est grand Ton nom par toute la terre !  </a:t>
            </a:r>
            <a:r>
              <a:rPr lang="fr-FR" sz="2800" b="1" dirty="0">
                <a:solidFill>
                  <a:srgbClr val="C00000"/>
                </a:solidFill>
              </a:rPr>
              <a:t>Alléluia</a:t>
            </a:r>
          </a:p>
        </p:txBody>
      </p:sp>
    </p:spTree>
    <p:extLst>
      <p:ext uri="{BB962C8B-B14F-4D97-AF65-F5344CB8AC3E}">
        <p14:creationId xmlns:p14="http://schemas.microsoft.com/office/powerpoint/2010/main" val="173138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44386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Matthieu 20 : 20 - 28 </a:t>
            </a:r>
          </a:p>
          <a:p>
            <a:pPr marL="0" indent="0" algn="just">
              <a:buNone/>
            </a:pPr>
            <a:r>
              <a:rPr lang="fr-FR" sz="2800" b="1" dirty="0"/>
              <a:t>Alors la mère des fils de Zébédée s'approcha de lui, avec ses fils, et se prosterna pour lui demander quelque chose. «Que veux-tu?» lui dit-il. Elle lui dit: «Ordonne que mes deux fils que voici siègent, l'un à ta droite et l'autre à ta gauche, dans ton Royaume.» Jésus répondit: «Vous ne savez pas ce que vous demandez. Pouvez-vous boire la coupe que je vais boire?» Ils lui disent: «Nous le pouvons.»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900" b="1" dirty="0">
                <a:solidFill>
                  <a:srgbClr val="C00000"/>
                </a:solidFill>
              </a:rPr>
              <a:t>متى ٢</a:t>
            </a:r>
            <a:r>
              <a:rPr lang="ar-SA" sz="3900" b="1" dirty="0">
                <a:solidFill>
                  <a:srgbClr val="C00000"/>
                </a:solidFill>
                <a:latin typeface="Arial"/>
                <a:cs typeface="Arial"/>
              </a:rPr>
              <a:t>٠</a:t>
            </a:r>
            <a:r>
              <a:rPr lang="ar-SA" sz="3900" b="1" dirty="0">
                <a:solidFill>
                  <a:srgbClr val="C00000"/>
                </a:solidFill>
              </a:rPr>
              <a:t>: </a:t>
            </a:r>
            <a:r>
              <a:rPr lang="ar-SA" sz="3900" b="1" dirty="0">
                <a:solidFill>
                  <a:srgbClr val="C00000"/>
                </a:solidFill>
                <a:latin typeface="Arial"/>
                <a:cs typeface="Arial"/>
              </a:rPr>
              <a:t>٢</a:t>
            </a:r>
            <a:r>
              <a:rPr lang="ar-SA" sz="3900" b="1" dirty="0">
                <a:solidFill>
                  <a:srgbClr val="C00000"/>
                </a:solidFill>
              </a:rPr>
              <a:t>٠- </a:t>
            </a:r>
            <a:r>
              <a:rPr lang="ar-SA" sz="3900" b="1" dirty="0">
                <a:solidFill>
                  <a:srgbClr val="C00000"/>
                </a:solidFill>
                <a:latin typeface="Arial"/>
                <a:cs typeface="Arial"/>
              </a:rPr>
              <a:t>٢٨</a:t>
            </a:r>
            <a:endParaRPr lang="fr-FR" sz="3900" b="1" dirty="0">
              <a:solidFill>
                <a:srgbClr val="C00000"/>
              </a:solidFill>
            </a:endParaRPr>
          </a:p>
          <a:p>
            <a:pPr algn="just" rtl="1"/>
            <a:r>
              <a:rPr lang="ar-SA" sz="3600" b="1" dirty="0">
                <a:latin typeface="Times New Roman" panose="02020603050405020304" pitchFamily="18" charset="0"/>
              </a:rPr>
              <a:t>حينئذ جاءت إليه أم ابني زبدي مع </a:t>
            </a:r>
            <a:r>
              <a:rPr lang="ar-EG" sz="3600" b="1" dirty="0">
                <a:latin typeface="Times New Roman" panose="02020603050405020304" pitchFamily="18" charset="0"/>
              </a:rPr>
              <a:t>إ</a:t>
            </a:r>
            <a:r>
              <a:rPr lang="ar-SA" sz="3600" b="1" dirty="0">
                <a:latin typeface="Times New Roman" panose="02020603050405020304" pitchFamily="18" charset="0"/>
              </a:rPr>
              <a:t>بنيها وسجدت له وسألته شيئاً. أما هو فقال لها: ماذا تريدين؟ قالت له</a:t>
            </a:r>
            <a:r>
              <a:rPr lang="ar-EG" sz="3600" b="1" dirty="0" err="1">
                <a:latin typeface="Times New Roman" panose="02020603050405020304" pitchFamily="18" charset="0"/>
              </a:rPr>
              <a:t>:</a:t>
            </a:r>
            <a:r>
              <a:rPr lang="ar-SA" sz="3600" b="1" dirty="0">
                <a:latin typeface="Times New Roman" panose="02020603050405020304" pitchFamily="18" charset="0"/>
              </a:rPr>
              <a:t> أن تقول قولا</a:t>
            </a:r>
            <a:r>
              <a:rPr lang="ar-EG" sz="3600" b="1" dirty="0">
                <a:latin typeface="Times New Roman" panose="02020603050405020304" pitchFamily="18" charset="0"/>
              </a:rPr>
              <a:t>ً</a:t>
            </a:r>
            <a:r>
              <a:rPr lang="ar-SA" sz="3600" b="1" dirty="0">
                <a:latin typeface="Times New Roman" panose="02020603050405020304" pitchFamily="18" charset="0"/>
              </a:rPr>
              <a:t> أن يجلس </a:t>
            </a:r>
            <a:r>
              <a:rPr lang="ar-EG" sz="3600" b="1" dirty="0">
                <a:latin typeface="Times New Roman" panose="02020603050405020304" pitchFamily="18" charset="0"/>
              </a:rPr>
              <a:t>إ</a:t>
            </a:r>
            <a:r>
              <a:rPr lang="ar-SA" sz="3600" b="1" dirty="0">
                <a:latin typeface="Times New Roman" panose="02020603050405020304" pitchFamily="18" charset="0"/>
              </a:rPr>
              <a:t>بناي ال</a:t>
            </a:r>
            <a:r>
              <a:rPr lang="ar-EG" sz="3600" b="1" dirty="0">
                <a:latin typeface="Times New Roman" panose="02020603050405020304" pitchFamily="18" charset="0"/>
              </a:rPr>
              <a:t>إ</a:t>
            </a:r>
            <a:r>
              <a:rPr lang="ar-SA" sz="3600" b="1" dirty="0" err="1">
                <a:latin typeface="Times New Roman" panose="02020603050405020304" pitchFamily="18" charset="0"/>
              </a:rPr>
              <a:t>ثنان</a:t>
            </a:r>
            <a:r>
              <a:rPr lang="ar-EG" sz="3600" b="1" dirty="0" err="1">
                <a:latin typeface="Times New Roman" panose="02020603050405020304" pitchFamily="18" charset="0"/>
              </a:rPr>
              <a:t>،</a:t>
            </a:r>
            <a:r>
              <a:rPr lang="ar-SA" sz="3600" b="1" dirty="0">
                <a:latin typeface="Times New Roman" panose="02020603050405020304" pitchFamily="18" charset="0"/>
              </a:rPr>
              <a:t> واحد عن يمينك والآخر عن يسارك في ملكوتك. فأجاب </a:t>
            </a:r>
            <a:r>
              <a:rPr lang="ar-SA" sz="3600" b="1" dirty="0" err="1">
                <a:latin typeface="Times New Roman" panose="02020603050405020304" pitchFamily="18" charset="0"/>
              </a:rPr>
              <a:t>يسوع:</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err="1">
                <a:latin typeface="Times New Roman" panose="02020603050405020304" pitchFamily="18" charset="0"/>
              </a:rPr>
              <a:t>نكما</a:t>
            </a:r>
            <a:r>
              <a:rPr lang="ar-SA" sz="3600" b="1" dirty="0">
                <a:latin typeface="Times New Roman" panose="02020603050405020304" pitchFamily="18" charset="0"/>
              </a:rPr>
              <a:t> لستما تعلمان ما تطلبان. أتقدران أن تشربا الكأس التي أنا مزمع أن أشربها، والصبغة التي </a:t>
            </a:r>
            <a:r>
              <a:rPr lang="ar-SA" sz="3600" b="1" dirty="0" err="1">
                <a:latin typeface="Times New Roman" panose="02020603050405020304" pitchFamily="18" charset="0"/>
              </a:rPr>
              <a:t>أصطبغها</a:t>
            </a:r>
            <a:r>
              <a:rPr lang="ar-SA" sz="3600" b="1" dirty="0">
                <a:latin typeface="Times New Roman" panose="02020603050405020304" pitchFamily="18" charset="0"/>
              </a:rPr>
              <a:t> تصطبغان</a:t>
            </a:r>
            <a:r>
              <a:rPr lang="ar-EG" sz="3600" b="1" dirty="0">
                <a:latin typeface="Times New Roman" panose="02020603050405020304" pitchFamily="18" charset="0"/>
              </a:rPr>
              <a:t>ها</a:t>
            </a:r>
            <a:r>
              <a:rPr lang="ar-SA" sz="3600" b="1" dirty="0" err="1">
                <a:latin typeface="Times New Roman" panose="02020603050405020304" pitchFamily="18" charset="0"/>
              </a:rPr>
              <a:t>؟</a:t>
            </a:r>
            <a:r>
              <a:rPr lang="ar-SA" sz="3600" b="1" dirty="0">
                <a:latin typeface="Times New Roman" panose="02020603050405020304" pitchFamily="18" charset="0"/>
              </a:rPr>
              <a:t> فقالا له: إنا لقادران.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578115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«Soit,» leur dit-il, «vous boirez ma coupe; quant à siéger à ma droite et à ma gauche, il ne m'appartient pas d'accorder cela, mais c'est pour ceux à qui mon Père l'a destiné.» Les dix autres, qui avaient entendu, s'indignèrent contre les deux frères. Les ayant appelés près de lui, Jésus dit: «Vous savez que les chefs des nations dominent sur elles en maîtres et que les grands leur font sentir leur pouvoir. Il n'en doit pas être ainsi parmi vous: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latin typeface="Times New Roman" panose="02020603050405020304" pitchFamily="18" charset="0"/>
              </a:rPr>
              <a:t>فقال لهما يسوع: أما الكأس فتشربانها وبالصبغة التي </a:t>
            </a:r>
            <a:r>
              <a:rPr lang="ar-EG" sz="3600" b="1" dirty="0">
                <a:latin typeface="Times New Roman" panose="02020603050405020304" pitchFamily="18" charset="0"/>
              </a:rPr>
              <a:t>أ</a:t>
            </a:r>
            <a:r>
              <a:rPr lang="ar-SA" sz="3600" b="1" dirty="0" err="1">
                <a:latin typeface="Times New Roman" panose="02020603050405020304" pitchFamily="18" charset="0"/>
              </a:rPr>
              <a:t>صطبغ</a:t>
            </a:r>
            <a:r>
              <a:rPr lang="ar-SA" sz="3600" b="1" dirty="0">
                <a:latin typeface="Times New Roman" panose="02020603050405020304" pitchFamily="18" charset="0"/>
              </a:rPr>
              <a:t> بها أنا تصطبغان، وأما جلوسكما عن يميني وعن يساري فليس لي أن أعطيه إلا للذين أ</a:t>
            </a:r>
            <a:r>
              <a:rPr lang="ar-EG" sz="3600" b="1" dirty="0">
                <a:latin typeface="Times New Roman" panose="02020603050405020304" pitchFamily="18" charset="0"/>
              </a:rPr>
              <a:t>ُ</a:t>
            </a:r>
            <a:r>
              <a:rPr lang="ar-SA" sz="3600" b="1" dirty="0">
                <a:latin typeface="Times New Roman" panose="02020603050405020304" pitchFamily="18" charset="0"/>
              </a:rPr>
              <a:t>عد لهم من قبل أبي الذي في السموات. فلما سمع العشرة التلاميذ </a:t>
            </a:r>
            <a:r>
              <a:rPr lang="ar-EG" sz="3600" b="1" dirty="0" err="1">
                <a:latin typeface="Times New Roman" panose="02020603050405020304" pitchFamily="18" charset="0"/>
              </a:rPr>
              <a:t>إ</a:t>
            </a:r>
            <a:r>
              <a:rPr lang="ar-SA" sz="3600" b="1" dirty="0" err="1">
                <a:latin typeface="Times New Roman" panose="02020603050405020304" pitchFamily="18" charset="0"/>
              </a:rPr>
              <a:t>غتاظوا</a:t>
            </a:r>
            <a:r>
              <a:rPr lang="ar-SA" sz="3600" b="1" dirty="0">
                <a:latin typeface="Times New Roman" panose="02020603050405020304" pitchFamily="18" charset="0"/>
              </a:rPr>
              <a:t> من أجل الاخوين. فدعاهم يسوع وقال لهم: أما علمتم أن رؤساء الأمم يسودونهم وعظما</a:t>
            </a:r>
            <a:r>
              <a:rPr lang="ar-EG" sz="3600" b="1" dirty="0">
                <a:latin typeface="Times New Roman" panose="02020603050405020304" pitchFamily="18" charset="0"/>
              </a:rPr>
              <a:t>ؤ</a:t>
            </a:r>
            <a:r>
              <a:rPr lang="ar-SA" sz="3600" b="1" dirty="0">
                <a:latin typeface="Times New Roman" panose="02020603050405020304" pitchFamily="18" charset="0"/>
              </a:rPr>
              <a:t>هم يتسلطون </a:t>
            </a:r>
            <a:r>
              <a:rPr lang="ar-SA" sz="3600" b="1" dirty="0" err="1">
                <a:latin typeface="Times New Roman" panose="02020603050405020304" pitchFamily="18" charset="0"/>
              </a:rPr>
              <a:t>عليهم؟</a:t>
            </a:r>
            <a:r>
              <a:rPr lang="ar-SA" sz="3600" b="1" dirty="0">
                <a:latin typeface="Times New Roman" panose="02020603050405020304" pitchFamily="18" charset="0"/>
              </a:rPr>
              <a:t> وأما أنتم فلا يكون فيكم </a:t>
            </a:r>
            <a:r>
              <a:rPr lang="ar-SA" sz="3600" b="1" dirty="0" err="1">
                <a:latin typeface="Times New Roman" panose="02020603050405020304" pitchFamily="18" charset="0"/>
              </a:rPr>
              <a:t>هكذا،</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040520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contraire, celui qui voudra devenir grand parmi vous, sera votre serviteur, et celui qui voudra être le premier d'entre vous, sera votre esclave. C'est ainsi que le Fils de l'homme n'est pas venu pour être servi, mais pour servir et donner sa vie en rançon pour une multitude.» </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ولكن من أراد أن يكون فيكم كبيراً فليكن خادماً</a:t>
            </a:r>
            <a:r>
              <a:rPr lang="ar-EG" sz="3600" b="1" dirty="0" err="1">
                <a:latin typeface="Times New Roman" panose="02020603050405020304" pitchFamily="18" charset="0"/>
              </a:rPr>
              <a:t>،</a:t>
            </a:r>
            <a:r>
              <a:rPr lang="ar-SA" sz="3600" b="1" dirty="0">
                <a:latin typeface="Times New Roman" panose="02020603050405020304" pitchFamily="18" charset="0"/>
              </a:rPr>
              <a:t> ومن يريد أن يكون فيكم أولاً فليكن لكم عبداً. كما أن </a:t>
            </a:r>
            <a:r>
              <a:rPr lang="ar-EG" sz="3600" b="1" dirty="0">
                <a:latin typeface="Times New Roman" panose="02020603050405020304" pitchFamily="18" charset="0"/>
              </a:rPr>
              <a:t>إ</a:t>
            </a:r>
            <a:r>
              <a:rPr lang="ar-SA" sz="3600" b="1" dirty="0">
                <a:latin typeface="Times New Roman" panose="02020603050405020304" pitchFamily="18" charset="0"/>
              </a:rPr>
              <a:t>بن الإنسان لم يأت ليخدم بل ليخدم ويبذل نفسه فداءً عن كثيرين.</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530617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6456040" y="5949280"/>
            <a:ext cx="5040560"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Lundi</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Saint</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781515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2301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Tous ses poursuivants l'atteignent en des lieux sans issue. Les chemins de Sion sont en deuil, nul ne vient plus à ses fêtes. Toutes ses portes sont désertes, ses prêtres gémissent, ses vierges se désolent. Elle est dans l'amertume! </a:t>
            </a:r>
            <a:endParaRPr lang="ar-EG" sz="2800" b="1" dirty="0"/>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قد أدركها جميع مضطهديها بين </a:t>
            </a:r>
            <a:r>
              <a:rPr lang="ar-SA" sz="3600" b="1" dirty="0" err="1">
                <a:latin typeface="Times New Roman" panose="02020603050405020304" pitchFamily="18" charset="0"/>
              </a:rPr>
              <a:t>المضايق.</a:t>
            </a:r>
            <a:r>
              <a:rPr lang="ar-SA" sz="3600" b="1" dirty="0">
                <a:latin typeface="Times New Roman" panose="02020603050405020304" pitchFamily="18" charset="0"/>
              </a:rPr>
              <a:t> </a:t>
            </a:r>
            <a:r>
              <a:rPr lang="ar-AE" sz="3600" b="1" dirty="0">
                <a:latin typeface="Times New Roman" panose="02020603050405020304" pitchFamily="18" charset="0"/>
              </a:rPr>
              <a:t>كل طرق صهيون نائحة لعدم الآتين إلى العيد. جميع أبوابها متهدمة. كهنتها متنهدون وعذاراها مسبية وهى مغشية بالمرارة</a:t>
            </a:r>
            <a:endParaRPr lang="fr-FR" sz="3600" b="1" dirty="0">
              <a:solidFill>
                <a:srgbClr val="C00000"/>
              </a:solidFill>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r>
              <a:rPr lang="ar-SA" sz="3600" b="1" dirty="0">
                <a:solidFill>
                  <a:srgbClr val="C00000"/>
                </a:solidFill>
                <a:latin typeface="Times New Roman" panose="02020603050405020304" pitchFamily="18" charset="0"/>
              </a:rPr>
              <a:t> مجدا</a:t>
            </a:r>
            <a:r>
              <a:rPr lang="ar-EG" sz="3600" b="1" dirty="0">
                <a:solidFill>
                  <a:srgbClr val="C00000"/>
                </a:solidFill>
                <a:latin typeface="Times New Roman" panose="02020603050405020304" pitchFamily="18" charset="0"/>
              </a:rPr>
              <a:t>ً</a:t>
            </a:r>
            <a:r>
              <a:rPr lang="ar-SA" sz="3600" b="1" dirty="0">
                <a:solidFill>
                  <a:srgbClr val="C00000"/>
                </a:solidFill>
                <a:latin typeface="Times New Roman" panose="02020603050405020304" pitchFamily="18" charset="0"/>
              </a:rPr>
              <a:t> للثالوث الأقدس إلهنا آمين.</a:t>
            </a:r>
            <a:endParaRPr lang="ar-SA" sz="3600"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110257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6"/>
            <a:ext cx="3682285" cy="491362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5361831"/>
          </a:xfrm>
          <a:prstGeom prst="rect">
            <a:avLst/>
          </a:prstGeom>
        </p:spPr>
        <p:txBody>
          <a:bodyPr wrap="square" anchor="ctr" anchorCtr="0">
            <a:normAutofit lnSpcReduction="10000"/>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5831011"/>
          </a:xfrm>
          <a:prstGeom prst="rect">
            <a:avLst/>
          </a:prstGeom>
        </p:spPr>
        <p:txBody>
          <a:bodyPr wrap="square">
            <a:normAutofit lnSpcReduction="10000"/>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800" b="1" dirty="0">
              <a:latin typeface="CS Avva Shenouda" panose="020B7200000000000000" pitchFamily="34" charset="0"/>
            </a:endParaRPr>
          </a:p>
          <a:p>
            <a:pPr algn="ctr"/>
            <a:endParaRPr lang="fr-FR" sz="1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966CE7B1-B4D9-4436-ABA4-6D1A6B276BA7}"/>
              </a:ext>
            </a:extLst>
          </p:cNvPr>
          <p:cNvSpPr/>
          <p:nvPr/>
        </p:nvSpPr>
        <p:spPr>
          <a:xfrm>
            <a:off x="3215680" y="6133514"/>
            <a:ext cx="6480719" cy="33484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Dimanche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Rameaux</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624048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Les juifs contrevenants s'imaginaient que notre Sauveur et notre Roi le Christ était comme les rois de la terre, entouré d'une grande foule et de soldats. C'est ce que pensait la mère de Jean et Jacques, fils de Zébédée. Ainsi elle est venue trouver le Sauveur alors qu'Il était avec ses disciples au milieu de la foule. Elle se prosterna avec ses deux fils et présenta une requête en disant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dirty="0">
                <a:solidFill>
                  <a:srgbClr val="C00000"/>
                </a:solidFill>
                <a:latin typeface="Times New Roman" panose="02020603050405020304" pitchFamily="18" charset="0"/>
              </a:rPr>
              <a:t>طــرح</a:t>
            </a:r>
            <a:endParaRPr lang="fr-FR" sz="3600" b="1" dirty="0">
              <a:solidFill>
                <a:srgbClr val="C00000"/>
              </a:solidFill>
              <a:latin typeface="Times New Roman" panose="02020603050405020304" pitchFamily="18" charset="0"/>
            </a:endParaRPr>
          </a:p>
          <a:p>
            <a:pPr algn="just" rtl="1"/>
            <a:r>
              <a:rPr lang="ar-AE" sz="3600" b="1" dirty="0">
                <a:latin typeface="Times New Roman" panose="02020603050405020304" pitchFamily="18" charset="0"/>
              </a:rPr>
              <a:t>الأفكار التي كانت لليهود المخالفين بخصوص مخلصنا وملكنا المسيح أنه مثل ملوك الأرض، والجموع الكثيرة والجنود والمحاربون يحيطون به مثل الملوك. هكذا ظنت أم يوحنا ويعقوب ابن زبدي. فكرت هكذا وأتت إلى مخلصنا أمام الجمع مع تلاميذه وسجدت له مع ابنيها، وسألته وطلبت منه هكذا قائلة:</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692859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ordonne que mes deux fils siègent avec Toi dans Ton Royaume. Que l'un soit à Ta droite et que l'autre soit à Ta gauche dans la gloire de Ton Royaume.</a:t>
            </a:r>
          </a:p>
          <a:p>
            <a:pPr marL="0" indent="0" algn="just">
              <a:buNone/>
            </a:pPr>
            <a:r>
              <a:rPr lang="fr-FR" sz="2800" b="1" dirty="0"/>
              <a:t>Ecoutez le Miséricordieux, plein de pitié qui souhaite la vie du monde. Il leur dit: Pouvez-vous boire la coupe, pour laquelle je suis venu et que je vais boire? Ils lui disent: Nous pouvons le faire. Il leur dit: Ma coupe vous la boirez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قل كلمة أن يجلس </a:t>
            </a:r>
            <a:r>
              <a:rPr lang="ar-EG" sz="3600" b="1" dirty="0">
                <a:latin typeface="Times New Roman" panose="02020603050405020304" pitchFamily="18" charset="0"/>
              </a:rPr>
              <a:t>إ</a:t>
            </a:r>
            <a:r>
              <a:rPr lang="ar-AE" sz="3600" b="1" dirty="0">
                <a:latin typeface="Times New Roman" panose="02020603050405020304" pitchFamily="18" charset="0"/>
              </a:rPr>
              <a:t>بناي </a:t>
            </a:r>
            <a:r>
              <a:rPr lang="ar-SA" sz="3600" b="1" dirty="0">
                <a:latin typeface="Times New Roman" panose="02020603050405020304" pitchFamily="18" charset="0"/>
              </a:rPr>
              <a:t>ال</a:t>
            </a:r>
            <a:r>
              <a:rPr lang="ar-EG" sz="3600" b="1" dirty="0">
                <a:latin typeface="Times New Roman" panose="02020603050405020304" pitchFamily="18" charset="0"/>
              </a:rPr>
              <a:t>إ</a:t>
            </a:r>
            <a:r>
              <a:rPr lang="ar-SA" sz="3600" b="1" dirty="0" err="1">
                <a:latin typeface="Times New Roman" panose="02020603050405020304" pitchFamily="18" charset="0"/>
              </a:rPr>
              <a:t>ثنان</a:t>
            </a:r>
            <a:r>
              <a:rPr lang="ar-SA" sz="3600" b="1" dirty="0">
                <a:latin typeface="Times New Roman" panose="02020603050405020304" pitchFamily="18" charset="0"/>
              </a:rPr>
              <a:t> معك في ملكوتك، واحد عن يمينك والآخر عن يسارك في مجد مملكتك.</a:t>
            </a:r>
          </a:p>
          <a:p>
            <a:pPr algn="just" rtl="1"/>
            <a:r>
              <a:rPr lang="ar-EG" sz="3600" b="1" dirty="0">
                <a:latin typeface="Times New Roman" panose="02020603050405020304" pitchFamily="18" charset="0"/>
              </a:rPr>
              <a:t>إ</a:t>
            </a:r>
            <a:r>
              <a:rPr lang="ar-SA" sz="3600" b="1" dirty="0">
                <a:latin typeface="Times New Roman" panose="02020603050405020304" pitchFamily="18" charset="0"/>
              </a:rPr>
              <a:t>سمعوا الرؤوف الكثير الرحمة الذي يريد حياة جميع العالم قال: أتقدران أن تشربا الكأس التي أتيت لأجلها لكي أشربها، والصبغة التي </a:t>
            </a:r>
            <a:r>
              <a:rPr lang="ar-SA" sz="3600" b="1" dirty="0" err="1">
                <a:latin typeface="Times New Roman" panose="02020603050405020304" pitchFamily="18" charset="0"/>
              </a:rPr>
              <a:t>أصطبغها</a:t>
            </a:r>
            <a:r>
              <a:rPr lang="ar-SA" sz="3600" b="1" dirty="0">
                <a:latin typeface="Times New Roman" panose="02020603050405020304" pitchFamily="18" charset="0"/>
              </a:rPr>
              <a:t>؟ فقالا: نقدر أن نصنع هذا.</a:t>
            </a:r>
            <a:r>
              <a:rPr lang="ar-EG" sz="3600" b="1" dirty="0">
                <a:latin typeface="Times New Roman" panose="02020603050405020304" pitchFamily="18" charset="0"/>
              </a:rPr>
              <a:t> </a:t>
            </a:r>
            <a:r>
              <a:rPr lang="ar-EG" sz="3600" b="1" dirty="0" err="1">
                <a:latin typeface="Times New Roman" panose="02020603050405020304" pitchFamily="18" charset="0"/>
              </a:rPr>
              <a:t>فقال:</a:t>
            </a:r>
            <a:r>
              <a:rPr lang="ar-EG" sz="3600" b="1" dirty="0">
                <a:latin typeface="Times New Roman" panose="02020603050405020304" pitchFamily="18" charset="0"/>
              </a:rPr>
              <a:t> </a:t>
            </a:r>
            <a:r>
              <a:rPr lang="ar-SA" sz="3600" b="1" dirty="0">
                <a:latin typeface="Times New Roman" panose="02020603050405020304" pitchFamily="18" charset="0"/>
              </a:rPr>
              <a:t>فلعلكما حقاً تقدران</a:t>
            </a:r>
            <a:r>
              <a:rPr lang="ar-EG"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029487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quant à siéger avec moi, il ne m'appartient pas de vous l'accorder. Mon Père, qui remplit tous lieux, l'accorde à ceux qu'Il aura choisis. Les deux frères ayant entendu cela se turent et se retirèrent à cause de sa grande gloire.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فأما الجلوس فليس لي أن أعطيه لكما، لكنه لأبي المالئ كل موضع، وهو الذي يعطيه لأصفيائه. فلما سمع </a:t>
            </a:r>
            <a:r>
              <a:rPr lang="ar-SA" sz="3600" b="1" dirty="0" err="1">
                <a:latin typeface="Times New Roman" panose="02020603050405020304" pitchFamily="18" charset="0"/>
              </a:rPr>
              <a:t>الأخوان</a:t>
            </a:r>
            <a:r>
              <a:rPr lang="ar-SA" sz="3600" b="1" dirty="0">
                <a:latin typeface="Times New Roman" panose="02020603050405020304" pitchFamily="18" charset="0"/>
              </a:rPr>
              <a:t> هذا سكتا ومضيا من أجل عظم مجده.</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052700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2711624" y="6021289"/>
            <a:ext cx="6840760" cy="36004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Lundi</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Saint</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11404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184530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06042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lnSpcReduction="10000"/>
          </a:bodyPr>
          <a:lstStyle/>
          <a:p>
            <a:pPr marL="0" indent="0" algn="ctr">
              <a:buNone/>
            </a:pPr>
            <a:r>
              <a:rPr lang="fr-FR" sz="2800" b="1" i="1" dirty="0">
                <a:solidFill>
                  <a:srgbClr val="C00000"/>
                </a:solidFill>
              </a:rPr>
              <a:t>Sophonie 1 : 2 – 12</a:t>
            </a:r>
          </a:p>
          <a:p>
            <a:pPr marL="0" indent="0" algn="just">
              <a:buNone/>
            </a:pPr>
            <a:r>
              <a:rPr lang="fr-FR" sz="2800" b="1" dirty="0"/>
              <a:t>Oui, je vais tout supprimer de la face de la terre, oracle du Seigneur. Je supprimerai hommes et bêtes, je supprimerai oiseaux du ciel et poissons de la mer, je ferai trébucher les méchants, je retrancherai les hommes de la face de la terre, oracle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من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صفونيا</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النبي</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EG" altLang="fr-FR" sz="3600" b="0" i="1" u="none" strike="noStrike" kern="1200" cap="none" spc="0" normalizeH="0" baseline="0" noProof="0" dirty="0">
                <a:ln>
                  <a:noFill/>
                </a:ln>
                <a:solidFill>
                  <a:srgbClr val="C00000"/>
                </a:solidFill>
                <a:effectLst/>
                <a:uLnTx/>
                <a:uFillTx/>
                <a:latin typeface="Arial"/>
                <a:ea typeface="+mn-ea"/>
                <a:cs typeface="Arial"/>
              </a:rPr>
              <a:t>١: ٢</a:t>
            </a:r>
            <a:r>
              <a:rPr kumimoji="0" lang="ar-EG" altLang="fr-FR" sz="3600" b="0" i="1" u="none" strike="noStrike" kern="1200" cap="none" spc="0" normalizeH="0" baseline="0" noProof="0" dirty="0">
                <a:ln>
                  <a:noFill/>
                </a:ln>
                <a:solidFill>
                  <a:srgbClr val="C00000"/>
                </a:solidFill>
                <a:effectLst/>
                <a:uLnTx/>
                <a:uFillTx/>
                <a:latin typeface="Arial"/>
                <a:ea typeface="+mn-ea"/>
                <a:cs typeface="Arial"/>
                <a:sym typeface="Symbol"/>
              </a:rPr>
              <a:t>١٢</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نزعا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نزع الكل عن وجه ال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رض يقول الرب</a:t>
            </a:r>
            <a:r>
              <a:rPr kumimoji="0" lang="ar-BH"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انزع ال</a:t>
            </a:r>
            <a:r>
              <a:rPr kumimoji="0" lang="ar-BH"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نسان</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والحيوان</a:t>
            </a:r>
            <a:r>
              <a:rPr kumimoji="0" lang="ar-BH"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انزع طيور السماء وسمك البحر</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والمعاثر</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مع الاشرار واقطع ال</a:t>
            </a:r>
            <a:r>
              <a:rPr kumimoji="0" lang="ar-BH"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نسان</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عن وجه ال</a:t>
            </a:r>
            <a:r>
              <a:rPr kumimoji="0" lang="ar-BH"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رض يقول الرب</a:t>
            </a:r>
            <a:r>
              <a:rPr kumimoji="0" lang="ar-BH"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Covoniac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oumounk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marefmounk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p\o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Po/c&gt;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Marefmounk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ourwmi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outebnh</a:t>
            </a:r>
            <a:r>
              <a:rPr kumimoji="0" lang="fr-FR" sz="2800" b="1" i="0" u="none" strike="noStrike" kern="1200" cap="none" spc="0" normalizeH="0" baseline="0" noProof="0" dirty="0">
                <a:ln>
                  <a:noFill/>
                </a:ln>
                <a:solidFill>
                  <a:prstClr val="black"/>
                </a:solidFill>
                <a:effectLst/>
                <a:uLnTx/>
                <a:uFillTx/>
                <a:latin typeface="Athanasius"/>
                <a:ea typeface="+mn-ea"/>
                <a:cs typeface="+mn-cs"/>
              </a:rPr>
              <a:t>&gt;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Maroumounk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ni\</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ala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tve</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nitebt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viom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eue]</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wni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niacebhc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nawli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nnianomoc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p\o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Po/c.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إ</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vais lever la main contre Juda et contre tous les habitants de Jérusalem, et je retrancherai de ce lieu le reste de Baal et le nom de ses desservants, ceux qui se prosternent sur les toits devant l'armée des cieux, ceux qui se prosternent devant le Seigneur et qui jurent par </a:t>
            </a:r>
            <a:r>
              <a:rPr lang="fr-FR" sz="2800" b="1" dirty="0" err="1"/>
              <a:t>Milkom</a:t>
            </a:r>
            <a:r>
              <a:rPr lang="fr-FR" sz="2800" b="1" dirty="0"/>
              <a:t>, ceux qui se détournent du Seigneur, qui ne consultent pas le Seigneur et ne le cherchent pas. Silence devant le Seigneur Dieu, car le jour du Seigneur est proche!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مد يدي على يهوذا وعلى كل سكان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ورشليم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واقطع من هذا المكان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أسماء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البعل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الكهنة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والساجدين على السطوح لجند السماء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الذين يحلفون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وخ</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الملك، والذين يحيدون عن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والذين لم يطلبوا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يلتمسوه.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خافوا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الإله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يوم الرب قريب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820998"/>
            <a:ext cx="5616623" cy="3888432"/>
          </a:xfrm>
        </p:spPr>
        <p:txBody>
          <a:bodyPr>
            <a:normAutofit lnSpcReduction="10000"/>
          </a:bodyPr>
          <a:lstStyle/>
          <a:p>
            <a:pPr marL="0" indent="0" algn="ctr">
              <a:buNone/>
            </a:pPr>
            <a:r>
              <a:rPr lang="fr-FR" sz="3600" b="1" dirty="0">
                <a:solidFill>
                  <a:srgbClr val="C00000"/>
                </a:solidFill>
              </a:rPr>
              <a:t>Sophonie 3 : 11 - 20 </a:t>
            </a:r>
          </a:p>
          <a:p>
            <a:pPr marL="0" indent="0" algn="just">
              <a:buNone/>
            </a:pPr>
            <a:r>
              <a:rPr lang="fr-FR" sz="3600" b="1" dirty="0"/>
              <a:t>Ce jour-là tu n'auras plus honte de tous les méfaits que tu as commis contre moi, car j'écarterai de ton sein tes orgueilleux triomphants; </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820998"/>
            <a:ext cx="5457799" cy="3992378"/>
          </a:xfrm>
          <a:prstGeom prst="rect">
            <a:avLst/>
          </a:prstGeom>
        </p:spPr>
        <p:txBody>
          <a:bodyPr wrap="square">
            <a:normAutofit/>
          </a:bodyPr>
          <a:lstStyle/>
          <a:p>
            <a:pPr lvl="0" algn="ctr" rtl="1" fontAlgn="base">
              <a:spcBef>
                <a:spcPct val="20000"/>
              </a:spcBef>
              <a:spcAft>
                <a:spcPct val="0"/>
              </a:spcAft>
            </a:pPr>
            <a:r>
              <a:rPr lang="ar-AE" altLang="fr-FR" sz="3600" b="1" i="1" dirty="0" err="1">
                <a:solidFill>
                  <a:srgbClr val="C00000"/>
                </a:solidFill>
                <a:latin typeface="Times New Roman" panose="02020603050405020304" pitchFamily="18" charset="0"/>
                <a:cs typeface="Times New Roman" panose="02020603050405020304" pitchFamily="18" charset="0"/>
              </a:rPr>
              <a:t>صفونيا</a:t>
            </a:r>
            <a:r>
              <a:rPr lang="ar-AE" altLang="fr-FR" sz="3600" b="1" i="1" dirty="0">
                <a:solidFill>
                  <a:srgbClr val="C00000"/>
                </a:solidFill>
                <a:latin typeface="Times New Roman" panose="02020603050405020304" pitchFamily="18" charset="0"/>
                <a:cs typeface="Times New Roman" panose="02020603050405020304" pitchFamily="18" charset="0"/>
              </a:rPr>
              <a:t> ٣ : ١١-٢٠</a:t>
            </a:r>
            <a:r>
              <a:rPr lang="fr-FR" altLang="fr-FR" sz="3600" b="1" i="1" dirty="0">
                <a:solidFill>
                  <a:srgbClr val="C00000"/>
                </a:solidFill>
                <a:latin typeface="Times New Roman" panose="02020603050405020304" pitchFamily="18" charset="0"/>
                <a:cs typeface="Times New Roman" panose="02020603050405020304" pitchFamily="18" charset="0"/>
              </a:rPr>
              <a:t> </a:t>
            </a:r>
          </a:p>
          <a:p>
            <a:pPr lvl="0" algn="just" rtl="1" fontAlgn="base">
              <a:spcBef>
                <a:spcPct val="20000"/>
              </a:spcBef>
              <a:spcAft>
                <a:spcPct val="0"/>
              </a:spcAft>
            </a:pPr>
            <a:r>
              <a:rPr lang="ar-EG" altLang="fr-FR" sz="3600" b="1" i="1" dirty="0"/>
              <a:t>يقول </a:t>
            </a:r>
            <a:r>
              <a:rPr lang="ar-AE" altLang="fr-FR" sz="3600" b="1" i="1" dirty="0"/>
              <a:t>الرب</a:t>
            </a:r>
            <a:r>
              <a:rPr lang="ar-EG" altLang="fr-FR" sz="3600" b="1" i="1" dirty="0"/>
              <a:t>: فى ذلك أنزع من بيتك المرحين معك بتكبر، فلا تعودين تستعلى بكبرياء قلبك فى جبل قدسى</a:t>
            </a:r>
            <a:endParaRPr lang="ar-SA" altLang="fr-FR" sz="3600" b="1" i="1" dirty="0"/>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Covoniac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buNone/>
            </a:pPr>
            <a:r>
              <a:rPr lang="fr-FR" sz="2800" b="1" dirty="0" err="1">
                <a:latin typeface="Athanasius"/>
              </a:rPr>
              <a:t>Nai</a:t>
            </a:r>
            <a:r>
              <a:rPr lang="fr-FR" sz="2800" b="1" dirty="0">
                <a:latin typeface="Athanasius"/>
              </a:rPr>
              <a:t> </a:t>
            </a:r>
            <a:r>
              <a:rPr lang="fr-FR" sz="2800" b="1" dirty="0" err="1">
                <a:latin typeface="Athanasius"/>
              </a:rPr>
              <a:t>nh`ete</a:t>
            </a:r>
            <a:r>
              <a:rPr lang="fr-FR" sz="2800" b="1" dirty="0">
                <a:latin typeface="Athanasius"/>
              </a:rPr>
              <a:t> ~</a:t>
            </a:r>
            <a:r>
              <a:rPr lang="fr-FR" sz="2800" b="1" dirty="0" err="1">
                <a:latin typeface="Athanasius"/>
              </a:rPr>
              <a:t>Psoic</a:t>
            </a:r>
            <a:r>
              <a:rPr lang="fr-FR" sz="2800" b="1" dirty="0">
                <a:latin typeface="Athanasius"/>
              </a:rPr>
              <a:t> </a:t>
            </a:r>
            <a:r>
              <a:rPr lang="fr-FR" sz="2800" b="1" dirty="0" err="1">
                <a:latin typeface="Athanasius"/>
              </a:rPr>
              <a:t>jw</a:t>
            </a:r>
            <a:r>
              <a:rPr lang="fr-FR" sz="2800" b="1" dirty="0">
                <a:latin typeface="Athanasius"/>
              </a:rPr>
              <a:t> `</a:t>
            </a:r>
            <a:r>
              <a:rPr lang="fr-FR" sz="2800" b="1" dirty="0" err="1">
                <a:latin typeface="Athanasius"/>
              </a:rPr>
              <a:t>mmoc</a:t>
            </a:r>
            <a:r>
              <a:rPr lang="fr-FR" sz="2800" b="1" dirty="0">
                <a:latin typeface="Athanasius"/>
              </a:rPr>
              <a:t>&gt; je 'en pichou `</a:t>
            </a:r>
            <a:r>
              <a:rPr lang="fr-FR" sz="2800" b="1" dirty="0" err="1">
                <a:latin typeface="Athanasius"/>
              </a:rPr>
              <a:t>etemmau</a:t>
            </a:r>
            <a:r>
              <a:rPr lang="fr-FR" sz="2800" b="1" dirty="0">
                <a:latin typeface="Athanasius"/>
              </a:rPr>
              <a:t> ;</a:t>
            </a:r>
            <a:r>
              <a:rPr lang="fr-FR" sz="2800" b="1" dirty="0" err="1">
                <a:latin typeface="Athanasius"/>
              </a:rPr>
              <a:t>na`wli</a:t>
            </a:r>
            <a:r>
              <a:rPr lang="fr-FR" sz="2800" b="1" dirty="0">
                <a:latin typeface="Athanasius"/>
              </a:rPr>
              <a:t> `</a:t>
            </a:r>
            <a:r>
              <a:rPr lang="fr-FR" sz="2800" b="1" dirty="0" err="1">
                <a:latin typeface="Athanasius"/>
              </a:rPr>
              <a:t>ebol</a:t>
            </a:r>
            <a:r>
              <a:rPr lang="fr-FR" sz="2800" b="1" dirty="0">
                <a:latin typeface="Athanasius"/>
              </a:rPr>
              <a:t>\</a:t>
            </a:r>
            <a:r>
              <a:rPr lang="fr-FR" sz="2800" b="1" dirty="0" err="1">
                <a:latin typeface="Athanasius"/>
              </a:rPr>
              <a:t>aro</a:t>
            </a:r>
            <a:r>
              <a:rPr lang="fr-FR" sz="2800" b="1" dirty="0">
                <a:latin typeface="Athanasius"/>
              </a:rPr>
              <a:t> `</a:t>
            </a:r>
            <a:r>
              <a:rPr lang="fr-FR" sz="2800" b="1" dirty="0" err="1">
                <a:latin typeface="Athanasius"/>
              </a:rPr>
              <a:t>nnimetref</a:t>
            </a:r>
            <a:r>
              <a:rPr lang="fr-FR" sz="2800" b="1" dirty="0">
                <a:latin typeface="Athanasius"/>
              </a:rPr>
              <a:t>;]w] `</a:t>
            </a:r>
            <a:r>
              <a:rPr lang="fr-FR" sz="2800" b="1" dirty="0" err="1">
                <a:latin typeface="Athanasius"/>
              </a:rPr>
              <a:t>nte</a:t>
            </a:r>
            <a:r>
              <a:rPr lang="fr-FR" sz="2800" b="1" dirty="0">
                <a:latin typeface="Athanasius"/>
              </a:rPr>
              <a:t> </a:t>
            </a:r>
            <a:r>
              <a:rPr lang="fr-FR" sz="2800" b="1" dirty="0" err="1">
                <a:latin typeface="Athanasius"/>
              </a:rPr>
              <a:t>pe</a:t>
            </a:r>
            <a:r>
              <a:rPr lang="fr-FR" sz="2800" b="1" dirty="0">
                <a:latin typeface="Athanasius"/>
              </a:rPr>
              <a:t>]w].</a:t>
            </a:r>
          </a:p>
          <a:p>
            <a:pPr marL="0" indent="0">
              <a:buNone/>
            </a:pPr>
            <a:r>
              <a:rPr lang="fr-FR" b="1" dirty="0" err="1">
                <a:solidFill>
                  <a:srgbClr val="C00000"/>
                </a:solidFill>
                <a:latin typeface="CS Avva Shenouda" pitchFamily="34" charset="0"/>
                <a:cs typeface="Times New Roman" pitchFamily="18" charset="0"/>
              </a:rPr>
              <a:t>Ou`wou</a:t>
            </a:r>
            <a:r>
              <a:rPr lang="fr-FR" b="1" dirty="0">
                <a:solidFill>
                  <a:srgbClr val="C00000"/>
                </a:solidFill>
                <a:latin typeface="CS Avva Shenouda" pitchFamily="34" charset="0"/>
                <a:cs typeface="Times New Roman" pitchFamily="18" charset="0"/>
              </a:rPr>
              <a:t> `n}`triac `</a:t>
            </a:r>
            <a:r>
              <a:rPr lang="fr-FR" b="1" dirty="0" err="1">
                <a:solidFill>
                  <a:srgbClr val="C00000"/>
                </a:solidFill>
                <a:latin typeface="CS Avva Shenouda" pitchFamily="34" charset="0"/>
                <a:cs typeface="Times New Roman" pitchFamily="18" charset="0"/>
              </a:rPr>
              <a:t>e;ouab</a:t>
            </a:r>
            <a:r>
              <a:rPr lang="fr-FR" b="1" dirty="0">
                <a:solidFill>
                  <a:srgbClr val="C00000"/>
                </a:solidFill>
                <a:latin typeface="CS Avva Shenouda" pitchFamily="34" charset="0"/>
                <a:cs typeface="Times New Roman" pitchFamily="18" charset="0"/>
              </a:rPr>
              <a:t> </a:t>
            </a:r>
            <a:r>
              <a:rPr lang="fr-FR" b="1" dirty="0" err="1">
                <a:solidFill>
                  <a:srgbClr val="C00000"/>
                </a:solidFill>
                <a:latin typeface="CS Avva Shenouda" pitchFamily="34" charset="0"/>
                <a:cs typeface="Times New Roman" pitchFamily="18" charset="0"/>
              </a:rPr>
              <a:t>pennou</a:t>
            </a:r>
            <a:r>
              <a:rPr lang="fr-FR" b="1" dirty="0">
                <a:solidFill>
                  <a:srgbClr val="C00000"/>
                </a:solidFill>
                <a:latin typeface="CS Avva Shenouda" pitchFamily="34" charset="0"/>
                <a:cs typeface="Times New Roman" pitchFamily="18" charset="0"/>
              </a:rPr>
              <a:t>] @ sa `</a:t>
            </a:r>
            <a:r>
              <a:rPr lang="fr-FR" b="1" dirty="0" err="1">
                <a:solidFill>
                  <a:srgbClr val="C00000"/>
                </a:solidFill>
                <a:latin typeface="CS Avva Shenouda" pitchFamily="34" charset="0"/>
                <a:cs typeface="Times New Roman" pitchFamily="18" charset="0"/>
              </a:rPr>
              <a:t>eneh</a:t>
            </a:r>
            <a:r>
              <a:rPr lang="fr-FR" b="1" dirty="0">
                <a:solidFill>
                  <a:srgbClr val="C00000"/>
                </a:solidFill>
                <a:latin typeface="CS Avva Shenouda" pitchFamily="34" charset="0"/>
                <a:cs typeface="Times New Roman" pitchFamily="18" charset="0"/>
              </a:rPr>
              <a:t> nem sa `</a:t>
            </a:r>
            <a:r>
              <a:rPr lang="fr-FR" b="1" dirty="0" err="1">
                <a:solidFill>
                  <a:srgbClr val="C00000"/>
                </a:solidFill>
                <a:latin typeface="CS Avva Shenouda" pitchFamily="34" charset="0"/>
                <a:cs typeface="Times New Roman" pitchFamily="18" charset="0"/>
              </a:rPr>
              <a:t>eneh</a:t>
            </a:r>
            <a:r>
              <a:rPr lang="fr-FR" b="1" dirty="0">
                <a:solidFill>
                  <a:srgbClr val="C00000"/>
                </a:solidFill>
                <a:latin typeface="CS Avva Shenouda" pitchFamily="34" charset="0"/>
                <a:cs typeface="Times New Roman" pitchFamily="18" charset="0"/>
              </a:rPr>
              <a:t> `</a:t>
            </a:r>
            <a:r>
              <a:rPr lang="fr-FR" b="1" dirty="0" err="1">
                <a:solidFill>
                  <a:srgbClr val="C00000"/>
                </a:solidFill>
                <a:latin typeface="CS Avva Shenouda" pitchFamily="34" charset="0"/>
                <a:cs typeface="Times New Roman" pitchFamily="18" charset="0"/>
              </a:rPr>
              <a:t>nte</a:t>
            </a:r>
            <a:r>
              <a:rPr lang="fr-FR" b="1" dirty="0">
                <a:solidFill>
                  <a:srgbClr val="C00000"/>
                </a:solidFill>
                <a:latin typeface="CS Avva Shenouda" pitchFamily="34" charset="0"/>
                <a:cs typeface="Times New Roman" pitchFamily="18" charset="0"/>
              </a:rPr>
              <a:t> </a:t>
            </a:r>
            <a:r>
              <a:rPr lang="fr-FR" b="1" dirty="0" err="1">
                <a:solidFill>
                  <a:srgbClr val="C00000"/>
                </a:solidFill>
                <a:latin typeface="CS Avva Shenouda" pitchFamily="34" charset="0"/>
                <a:cs typeface="Times New Roman" pitchFamily="18" charset="0"/>
              </a:rPr>
              <a:t>ni`eneh</a:t>
            </a:r>
            <a:r>
              <a:rPr lang="fr-FR" b="1" dirty="0">
                <a:solidFill>
                  <a:srgbClr val="C00000"/>
                </a:solidFill>
                <a:latin typeface="CS Avva Shenouda" pitchFamily="34" charset="0"/>
                <a:cs typeface="Times New Roman" pitchFamily="18" charset="0"/>
              </a:rPr>
              <a:t> </a:t>
            </a:r>
            <a:r>
              <a:rPr lang="fr-FR" b="1" dirty="0" err="1">
                <a:solidFill>
                  <a:srgbClr val="C00000"/>
                </a:solidFill>
                <a:latin typeface="CS Avva Shenouda" pitchFamily="34" charset="0"/>
                <a:cs typeface="Times New Roman" pitchFamily="18" charset="0"/>
              </a:rPr>
              <a:t>tyrou</a:t>
            </a:r>
            <a:r>
              <a:rPr lang="fr-FR" b="1" dirty="0">
                <a:solidFill>
                  <a:srgbClr val="C00000"/>
                </a:solidFill>
                <a:latin typeface="CS Avva Shenouda" pitchFamily="34" charset="0"/>
                <a:cs typeface="Times New Roman" pitchFamily="18" charset="0"/>
              </a:rPr>
              <a:t> @ `</a:t>
            </a:r>
            <a:r>
              <a:rPr lang="fr-FR" b="1" dirty="0" err="1">
                <a:solidFill>
                  <a:srgbClr val="C00000"/>
                </a:solidFill>
                <a:latin typeface="CS Avva Shenouda" pitchFamily="34" charset="0"/>
                <a:cs typeface="Times New Roman" pitchFamily="18" charset="0"/>
              </a:rPr>
              <a:t>amyn</a:t>
            </a:r>
            <a:r>
              <a:rPr lang="fr-FR"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021738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Oui, le Seigneur a préparé un sacrifice, il a consacré ses invités. Il arrivera, au jour du sacrifice du Seigneur, que je visiterai les ministres, les princes royaux et tous ceux qui revêtent des vêtements étrangers. Je visiterai en ce jour tous ceux qui montent au Degré, eux qui remplissent le palais de leur seigneur de violence et de fraude. Ce jour-là - oracle du Seigneur - une clameur s'élèvera de la porte des Poissons,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الرب قد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عد ذبيح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مدعويه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 في يوم ذبيحة الرب اني اعاقب الرؤساء وبني الملك وجميع اللابسين لباسا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غريبا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وفي ذلك اليوم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عاقب كل الذين يقفزون من فوق العتبة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الذين يمل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ون بيت سيدهم ظلما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وغشا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 في ذلك اليوم يقول الرب صوت صراخ من باب السمك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38758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de la ville neuve, des hurlements, des hauteurs, un grand fracas! Hurlez, habitants du Mortier, car tout le peuple de Canaan est anéanti, tous les peseurs d'argent sont retranchés. En ce temps-là, je fouillerai Jérusalem aux flambeaux, je visiterai les hommes qui croupissent sur leur lie, ceux qui disent dans leur cœur: «Le Seigneur ne peut faire ni bien ni mal.»</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وولولة من القسم الثاني وكسر عظيم من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ولولوا يا سكان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مكتيش</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كل شعب كنعان باد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نقطع كل الحاملين الفضة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 في ذلك الوقت اني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فتش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ورشليم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بالسر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عاقب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ناس الذين يرفضون التحفظ</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القائلين في قلوبهم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الرب لا يحسن ولا يسيء</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8519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a:t>
            </a:r>
            <a:r>
              <a:rPr lang="fr-FR" sz="3600" b="1" baseline="30000" dirty="0">
                <a:solidFill>
                  <a:srgbClr val="C00000"/>
                </a:solidFill>
                <a:latin typeface="Book Antiqua" panose="02040602050305030304" pitchFamily="18" charset="0"/>
              </a:rPr>
              <a:t>ère</a:t>
            </a:r>
            <a:r>
              <a:rPr lang="fr-FR" sz="3600" b="1" dirty="0">
                <a:solidFill>
                  <a:srgbClr val="C00000"/>
                </a:solidFill>
                <a:latin typeface="Book Antiqua" panose="02040602050305030304" pitchFamily="18" charset="0"/>
              </a:rPr>
              <a:t> heure de la veille du lundi saint</a:t>
            </a:r>
            <a:r>
              <a:rPr lang="fr-FR" sz="3600" b="1" dirty="0">
                <a:latin typeface="Book Antiqua" panose="02040602050305030304" pitchFamily="18" charset="0"/>
              </a:rPr>
              <a: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908720"/>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الأولى من ليلة الإثنين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31200363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69901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E</a:t>
            </a:r>
            <a:r>
              <a:rPr lang="fr-FR" sz="4400" b="1" dirty="0" err="1">
                <a:latin typeface="Athanasius" pitchFamily="2" charset="0"/>
              </a:rPr>
              <a:t>i`èe</a:t>
            </a:r>
            <a:r>
              <a:rPr lang="fr-FR" sz="4400" b="1" dirty="0">
                <a:latin typeface="Athanasius" pitchFamily="2" charset="0"/>
              </a:rPr>
              <a:t>\</a:t>
            </a:r>
            <a:r>
              <a:rPr lang="fr-FR" sz="4400" b="1" dirty="0" err="1">
                <a:latin typeface="Athanasius" pitchFamily="2" charset="0"/>
              </a:rPr>
              <a:t>wc</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ei`èeeryalin</a:t>
            </a:r>
            <a:r>
              <a:rPr lang="fr-FR" sz="4400" b="1" dirty="0">
                <a:latin typeface="Athanasius" pitchFamily="2" charset="0"/>
              </a:rPr>
              <a:t> `</a:t>
            </a:r>
            <a:r>
              <a:rPr lang="fr-FR" sz="4400" b="1" dirty="0" err="1">
                <a:latin typeface="Athanasius" pitchFamily="2" charset="0"/>
              </a:rPr>
              <a:t>èePsoic</a:t>
            </a:r>
            <a:r>
              <a:rPr lang="fr-FR" sz="4400" b="1" dirty="0">
                <a:latin typeface="Athanasius" pitchFamily="2" charset="0"/>
              </a:rPr>
              <a:t> &gt; </a:t>
            </a:r>
            <a:r>
              <a:rPr lang="fr-FR" sz="4400" b="1" dirty="0" err="1">
                <a:latin typeface="Athanasius" pitchFamily="2" charset="0"/>
              </a:rPr>
              <a:t>cwtem</a:t>
            </a:r>
            <a:r>
              <a:rPr lang="fr-FR" sz="4400" b="1" dirty="0">
                <a:latin typeface="Athanasius" pitchFamily="2" charset="0"/>
              </a:rPr>
              <a:t> </a:t>
            </a:r>
            <a:r>
              <a:rPr lang="fr-FR" sz="4400" b="1" dirty="0" err="1">
                <a:latin typeface="Athanasius" pitchFamily="2" charset="0"/>
              </a:rPr>
              <a:t>Psoic</a:t>
            </a:r>
            <a:r>
              <a:rPr lang="fr-FR" sz="4400" b="1" dirty="0">
                <a:latin typeface="Athanasius" pitchFamily="2" charset="0"/>
              </a:rPr>
              <a:t> `</a:t>
            </a:r>
            <a:r>
              <a:rPr lang="fr-FR" sz="4400" b="1" dirty="0" err="1">
                <a:latin typeface="Athanasius" pitchFamily="2" charset="0"/>
              </a:rPr>
              <a:t>èepa'rwou</a:t>
            </a:r>
            <a:r>
              <a:rPr lang="fr-FR" sz="4400" b="1" dirty="0">
                <a:latin typeface="Athanasius" pitchFamily="2" charset="0"/>
              </a:rPr>
              <a:t> `</a:t>
            </a:r>
            <a:r>
              <a:rPr lang="fr-FR" sz="4400" b="1" dirty="0" err="1">
                <a:latin typeface="Athanasius" pitchFamily="2" charset="0"/>
              </a:rPr>
              <a:t>èetaiw</a:t>
            </a:r>
            <a:r>
              <a:rPr lang="fr-FR" sz="4400" b="1" dirty="0">
                <a:latin typeface="Athanasius" pitchFamily="2" charset="0"/>
              </a:rPr>
              <a: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èn'htf</a:t>
            </a:r>
            <a:r>
              <a:rPr lang="fr-FR" sz="4400" b="1" dirty="0">
                <a:latin typeface="Athanasius" pitchFamily="2" charset="0"/>
              </a:rPr>
              <a:t>. </a:t>
            </a:r>
            <a:r>
              <a:rPr lang="fr-FR" sz="4400" b="1" dirty="0" err="1">
                <a:latin typeface="Athanasius" pitchFamily="2" charset="0"/>
              </a:rPr>
              <a:t>Nai</a:t>
            </a:r>
            <a:r>
              <a:rPr lang="fr-FR" sz="4400" b="1" dirty="0">
                <a:latin typeface="Athanasius" pitchFamily="2" charset="0"/>
              </a:rPr>
              <a:t> </a:t>
            </a:r>
            <a:r>
              <a:rPr lang="fr-FR" sz="4400" b="1" dirty="0" err="1">
                <a:latin typeface="Athanasius" pitchFamily="2" charset="0"/>
              </a:rPr>
              <a:t>nhi</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cwtem</a:t>
            </a:r>
            <a:r>
              <a:rPr lang="fr-FR" sz="4400" b="1" dirty="0">
                <a:latin typeface="Athanasius" pitchFamily="2" charset="0"/>
              </a:rPr>
              <a:t> `</a:t>
            </a:r>
            <a:r>
              <a:rPr lang="fr-FR" sz="4400" b="1" dirty="0" err="1">
                <a:latin typeface="Athanasius" pitchFamily="2" charset="0"/>
              </a:rPr>
              <a:t>èeroi</a:t>
            </a:r>
            <a:r>
              <a:rPr lang="fr-FR" sz="4400" b="1" dirty="0">
                <a:latin typeface="Athanasius" pitchFamily="2" charset="0"/>
              </a:rPr>
              <a:t> &gt; je `</a:t>
            </a:r>
            <a:r>
              <a:rPr lang="fr-FR" sz="4400" b="1" dirty="0" err="1">
                <a:latin typeface="Athanasius" pitchFamily="2" charset="0"/>
              </a:rPr>
              <a:t>ènqok</a:t>
            </a:r>
            <a:r>
              <a:rPr lang="fr-FR" sz="4400" b="1" dirty="0">
                <a:latin typeface="Athanasius" pitchFamily="2" charset="0"/>
              </a:rPr>
              <a:t> </a:t>
            </a:r>
            <a:r>
              <a:rPr lang="fr-FR" sz="4400" b="1" dirty="0" err="1">
                <a:latin typeface="Athanasius" pitchFamily="2" charset="0"/>
              </a:rPr>
              <a:t>pe</a:t>
            </a:r>
            <a:r>
              <a:rPr lang="fr-FR" sz="4400" b="1" dirty="0">
                <a:latin typeface="Athanasius" pitchFamily="2" charset="0"/>
              </a:rPr>
              <a:t> </a:t>
            </a:r>
            <a:r>
              <a:rPr lang="fr-FR" sz="4400" b="1" dirty="0" err="1">
                <a:latin typeface="Athanasius" pitchFamily="2" charset="0"/>
              </a:rPr>
              <a:t>etapa</a:t>
            </a:r>
            <a:r>
              <a:rPr lang="fr-FR" sz="4400" b="1" dirty="0">
                <a:latin typeface="Athanasius" pitchFamily="2" charset="0"/>
              </a:rPr>
              <a:t>\</a:t>
            </a:r>
            <a:r>
              <a:rPr lang="fr-FR" sz="4400" b="1" dirty="0" err="1">
                <a:latin typeface="Athanasius" pitchFamily="2" charset="0"/>
              </a:rPr>
              <a:t>ht</a:t>
            </a:r>
            <a:r>
              <a:rPr lang="fr-FR" sz="4400" b="1" dirty="0">
                <a:latin typeface="Athanasius" pitchFamily="2" charset="0"/>
              </a:rPr>
              <a:t> </a:t>
            </a:r>
            <a:r>
              <a:rPr lang="fr-FR" sz="4400" b="1" dirty="0" err="1">
                <a:latin typeface="Athanasius" pitchFamily="2" charset="0"/>
              </a:rPr>
              <a:t>joc</a:t>
            </a:r>
            <a:r>
              <a:rPr lang="fr-FR" sz="4400" b="1" dirty="0">
                <a:latin typeface="Athanasius" pitchFamily="2" charset="0"/>
              </a:rPr>
              <a:t> </a:t>
            </a:r>
            <a:r>
              <a:rPr lang="fr-FR" sz="4400" b="1" dirty="0" err="1">
                <a:latin typeface="Athanasius" pitchFamily="2" charset="0"/>
              </a:rPr>
              <a:t>nak</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٢٧: ٦، ٧، ٨</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أسبح وأرتل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رب صوتي الذي به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دعوتك.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رحمني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ستجب لي</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لك قال قلبي.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27 : 6 - 8</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Je chanterai, je fêterai le Seigneur, écoute, Seigneur, je t’appelle! Pitié, réponds-moi! Mon cœur m’a redit ta parole: «Cherchez ma face»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9333169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tu cesseras de te pavaner sur ma montagne sainte. Je ne laisserai subsister en ton sein qu'un peuple humble et modeste, et c'est dans le nom du Seigneur que cherchera refuge le reste d'Israël. Ils ne commettront plus d'iniquité, ils ne diront plus de mensonge; on ne trouvera plus dans leur bouche de langue trompeuse. Mais ils pourront paître et se reposer sans que personne ne les inquiète. Pousse des cris de joie, fille de Sion! </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وأبقى في وسطك شعبا</a:t>
            </a:r>
            <a:r>
              <a:rPr lang="ar-EG" sz="3600" b="1" dirty="0">
                <a:latin typeface="Times New Roman" panose="02020603050405020304" pitchFamily="18" charset="0"/>
              </a:rPr>
              <a:t>ً</a:t>
            </a:r>
            <a:r>
              <a:rPr lang="ar-SA" sz="3600" b="1" dirty="0">
                <a:latin typeface="Times New Roman" panose="02020603050405020304" pitchFamily="18" charset="0"/>
              </a:rPr>
              <a:t> وديعا</a:t>
            </a:r>
            <a:r>
              <a:rPr lang="ar-EG" sz="3600" b="1" dirty="0">
                <a:latin typeface="Times New Roman" panose="02020603050405020304" pitchFamily="18" charset="0"/>
              </a:rPr>
              <a:t>ً</a:t>
            </a:r>
            <a:r>
              <a:rPr lang="ar-SA" sz="3600" b="1" dirty="0">
                <a:latin typeface="Times New Roman" panose="02020603050405020304" pitchFamily="18" charset="0"/>
              </a:rPr>
              <a:t> ومتواضعا</a:t>
            </a:r>
            <a:r>
              <a:rPr lang="ar-EG" sz="3600" b="1" dirty="0">
                <a:latin typeface="Times New Roman" panose="02020603050405020304" pitchFamily="18" charset="0"/>
              </a:rPr>
              <a:t>ً</a:t>
            </a:r>
            <a:r>
              <a:rPr lang="ar-SA" sz="3600" b="1" dirty="0">
                <a:latin typeface="Times New Roman" panose="02020603050405020304" pitchFamily="18" charset="0"/>
              </a:rPr>
              <a:t> فيتوكلون على </a:t>
            </a:r>
            <a:r>
              <a:rPr lang="ar-EG" sz="3600" b="1" dirty="0">
                <a:latin typeface="Times New Roman" panose="02020603050405020304" pitchFamily="18" charset="0"/>
              </a:rPr>
              <a:t>إ</a:t>
            </a:r>
            <a:r>
              <a:rPr lang="ar-SA" sz="3600" b="1" dirty="0">
                <a:latin typeface="Times New Roman" panose="02020603050405020304" pitchFamily="18" charset="0"/>
              </a:rPr>
              <a:t>سم </a:t>
            </a:r>
            <a:r>
              <a:rPr lang="ar-SA" sz="3600" b="1" dirty="0" err="1">
                <a:latin typeface="Times New Roman" panose="02020603050405020304" pitchFamily="18" charset="0"/>
              </a:rPr>
              <a:t>الرب.</a:t>
            </a:r>
            <a:r>
              <a:rPr lang="ar-SA" sz="3600" b="1" dirty="0">
                <a:latin typeface="Times New Roman" panose="02020603050405020304" pitchFamily="18" charset="0"/>
              </a:rPr>
              <a:t> </a:t>
            </a:r>
            <a:r>
              <a:rPr lang="ar-EG" sz="3600" b="1" dirty="0">
                <a:latin typeface="Times New Roman" panose="02020603050405020304" pitchFamily="18" charset="0"/>
              </a:rPr>
              <a:t>و</a:t>
            </a:r>
            <a:r>
              <a:rPr lang="ar-SA" sz="3600" b="1" dirty="0">
                <a:latin typeface="Times New Roman" panose="02020603050405020304" pitchFamily="18" charset="0"/>
              </a:rPr>
              <a:t>بقية </a:t>
            </a:r>
            <a:r>
              <a:rPr lang="ar-EG" sz="3600" b="1" dirty="0" err="1">
                <a:latin typeface="Times New Roman" panose="02020603050405020304" pitchFamily="18" charset="0"/>
              </a:rPr>
              <a:t>إ</a:t>
            </a:r>
            <a:r>
              <a:rPr lang="ar-SA" sz="3600" b="1" dirty="0" err="1">
                <a:latin typeface="Times New Roman" panose="02020603050405020304" pitchFamily="18" charset="0"/>
              </a:rPr>
              <a:t>سرائيل</a:t>
            </a:r>
            <a:r>
              <a:rPr lang="ar-SA" sz="3600" b="1" dirty="0">
                <a:latin typeface="Times New Roman" panose="02020603050405020304" pitchFamily="18" charset="0"/>
              </a:rPr>
              <a:t> لا يفعلون </a:t>
            </a:r>
            <a:r>
              <a:rPr lang="ar-EG" sz="3600" b="1" dirty="0">
                <a:latin typeface="Times New Roman" panose="02020603050405020304" pitchFamily="18" charset="0"/>
              </a:rPr>
              <a:t>إ</a:t>
            </a:r>
            <a:r>
              <a:rPr lang="ar-SA" sz="3600" b="1" dirty="0" err="1">
                <a:latin typeface="Times New Roman" panose="02020603050405020304" pitchFamily="18" charset="0"/>
              </a:rPr>
              <a:t>ثما</a:t>
            </a:r>
            <a:r>
              <a:rPr lang="ar-EG" sz="3600" b="1" dirty="0">
                <a:latin typeface="Times New Roman" panose="02020603050405020304" pitchFamily="18" charset="0"/>
              </a:rPr>
              <a:t>ً</a:t>
            </a:r>
            <a:r>
              <a:rPr lang="ar-SA" sz="3600" b="1" dirty="0" err="1">
                <a:latin typeface="Times New Roman" panose="02020603050405020304" pitchFamily="18" charset="0"/>
              </a:rPr>
              <a:t>.</a:t>
            </a:r>
            <a:r>
              <a:rPr lang="ar-SA" sz="3600" b="1" dirty="0">
                <a:latin typeface="Times New Roman" panose="02020603050405020304" pitchFamily="18" charset="0"/>
              </a:rPr>
              <a:t> ولا ينطقون بالكذب. ولا يوجد في أفواههم لسان غش. لأنهم يرعون ويضطجعون وليس من يذعرهم</a:t>
            </a:r>
            <a:r>
              <a:rPr lang="ar-SA" sz="3600" b="1" dirty="0" err="1">
                <a:latin typeface="Times New Roman" panose="02020603050405020304" pitchFamily="18" charset="0"/>
              </a:rPr>
              <a:t>.</a:t>
            </a:r>
            <a:r>
              <a:rPr lang="ar-SA" sz="3600" b="1" dirty="0">
                <a:latin typeface="Times New Roman" panose="02020603050405020304" pitchFamily="18" charset="0"/>
              </a:rPr>
              <a:t> </a:t>
            </a:r>
            <a:r>
              <a:rPr lang="ar-EG" sz="3600" b="1" dirty="0" err="1">
                <a:latin typeface="Times New Roman" panose="02020603050405020304" pitchFamily="18" charset="0"/>
              </a:rPr>
              <a:t>إ</a:t>
            </a:r>
            <a:r>
              <a:rPr lang="ar-SA" sz="3600" b="1" dirty="0">
                <a:latin typeface="Times New Roman" panose="02020603050405020304" pitchFamily="18" charset="0"/>
              </a:rPr>
              <a:t>فرحى يا </a:t>
            </a:r>
            <a:r>
              <a:rPr lang="ar-EG" sz="3600" b="1" dirty="0">
                <a:latin typeface="Times New Roman" panose="02020603050405020304" pitchFamily="18" charset="0"/>
              </a:rPr>
              <a:t>إ</a:t>
            </a:r>
            <a:r>
              <a:rPr lang="ar-SA" sz="3600" b="1" dirty="0" err="1">
                <a:latin typeface="Times New Roman" panose="02020603050405020304" pitchFamily="18" charset="0"/>
              </a:rPr>
              <a:t>بنة</a:t>
            </a:r>
            <a:r>
              <a:rPr lang="ar-SA" sz="3600" b="1" dirty="0">
                <a:latin typeface="Times New Roman" panose="02020603050405020304" pitchFamily="18" charset="0"/>
              </a:rPr>
              <a:t> صهيون</a:t>
            </a:r>
            <a:r>
              <a:rPr lang="ar-EG"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5915359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85000" lnSpcReduction="20000"/>
          </a:bodyPr>
          <a:lstStyle/>
          <a:p>
            <a:pPr marL="0" indent="0" algn="ctr">
              <a:buNone/>
            </a:pPr>
            <a:r>
              <a:rPr lang="en-US" sz="2400" b="1" dirty="0" err="1">
                <a:solidFill>
                  <a:srgbClr val="C00000"/>
                </a:solidFill>
                <a:latin typeface="Athanasius" pitchFamily="2" charset="0"/>
              </a:rPr>
              <a:t>Iwannhn</a:t>
            </a:r>
            <a:r>
              <a:rPr lang="en-US" sz="2400" b="1" dirty="0">
                <a:solidFill>
                  <a:srgbClr val="C00000"/>
                </a:solidFill>
                <a:latin typeface="Athanasius" pitchFamily="2" charset="0"/>
              </a:rPr>
              <a:t>   Kev  </a:t>
            </a:r>
            <a:r>
              <a:rPr lang="en-US" sz="2400" b="1" dirty="0" err="1">
                <a:solidFill>
                  <a:srgbClr val="C00000"/>
                </a:solidFill>
                <a:latin typeface="Athanasius" pitchFamily="2" charset="0"/>
              </a:rPr>
              <a:t>i</a:t>
            </a:r>
            <a:r>
              <a:rPr lang="en-US" sz="2400" b="1" dirty="0">
                <a:solidFill>
                  <a:srgbClr val="C00000"/>
                </a:solidFill>
                <a:latin typeface="Athanasius" pitchFamily="2" charset="0"/>
              </a:rPr>
              <a:t>/b/&gt; k/-l/</a:t>
            </a:r>
            <a:endParaRPr lang="fr-FR" sz="2400" dirty="0">
              <a:solidFill>
                <a:srgbClr val="C00000"/>
              </a:solidFill>
              <a:latin typeface="Athanasius" pitchFamily="2" charset="0"/>
            </a:endParaRPr>
          </a:p>
          <a:p>
            <a:pPr marL="0" indent="0" algn="just">
              <a:buNone/>
            </a:pPr>
            <a:r>
              <a:rPr lang="en-US" sz="2400" b="1" dirty="0">
                <a:latin typeface="Athanasius" pitchFamily="2" charset="0"/>
              </a:rPr>
              <a:t>Ne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anoueinin</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nheqnhou</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èe`èp</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èntououw</a:t>
            </a:r>
            <a:r>
              <a:rPr lang="en-US" sz="2400" b="1" dirty="0">
                <a:latin typeface="Athanasius" pitchFamily="2" charset="0"/>
              </a:rPr>
              <a:t>]t &gt;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 </a:t>
            </a:r>
            <a:r>
              <a:rPr lang="en-US" sz="2400" b="1" dirty="0" err="1">
                <a:latin typeface="Athanasius" pitchFamily="2" charset="0"/>
              </a:rPr>
              <a:t>Vilippoc</a:t>
            </a:r>
            <a:r>
              <a:rPr lang="en-US" sz="2400" b="1" dirty="0">
                <a:latin typeface="Athanasius" pitchFamily="2" charset="0"/>
              </a:rPr>
              <a:t> </a:t>
            </a:r>
            <a:r>
              <a:rPr lang="en-US" sz="2400" b="1" dirty="0" err="1">
                <a:latin typeface="Athanasius" pitchFamily="2" charset="0"/>
              </a:rPr>
              <a:t>pirem</a:t>
            </a:r>
            <a:r>
              <a:rPr lang="en-US" sz="2400" b="1" dirty="0">
                <a:latin typeface="Athanasius" pitchFamily="2" charset="0"/>
              </a:rPr>
              <a:t> </a:t>
            </a:r>
            <a:r>
              <a:rPr lang="en-US" sz="2400" b="1" dirty="0" err="1">
                <a:latin typeface="Athanasius" pitchFamily="2" charset="0"/>
              </a:rPr>
              <a:t>Bhqcaida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;Galilea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a:t>
            </a:r>
            <a:r>
              <a:rPr lang="en-US" sz="2400" b="1" dirty="0">
                <a:latin typeface="Athanasius" pitchFamily="2" charset="0"/>
              </a:rPr>
              <a:t>;\o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pen_ </a:t>
            </a:r>
            <a:r>
              <a:rPr lang="en-US" sz="2400" b="1" dirty="0" err="1">
                <a:latin typeface="Athanasius" pitchFamily="2" charset="0"/>
              </a:rPr>
              <a:t>tenouw</a:t>
            </a:r>
            <a:r>
              <a:rPr lang="en-US" sz="2400" b="1" dirty="0">
                <a:latin typeface="Athanasius" pitchFamily="2" charset="0"/>
              </a:rPr>
              <a:t>] `</a:t>
            </a:r>
            <a:r>
              <a:rPr lang="en-US" sz="2400" b="1" dirty="0" err="1">
                <a:latin typeface="Athanasius" pitchFamily="2" charset="0"/>
              </a:rPr>
              <a:t>èenau</a:t>
            </a:r>
            <a:r>
              <a:rPr lang="en-US" sz="2400" b="1" dirty="0">
                <a:latin typeface="Athanasius" pitchFamily="2" charset="0"/>
              </a:rPr>
              <a:t> `</a:t>
            </a:r>
            <a:r>
              <a:rPr lang="en-US" sz="2400" b="1" dirty="0" err="1">
                <a:latin typeface="Athanasius" pitchFamily="2" charset="0"/>
              </a:rPr>
              <a:t>èeIhc</a:t>
            </a:r>
            <a:r>
              <a:rPr lang="en-US" sz="2400" b="1" dirty="0">
                <a:latin typeface="Athanasius" pitchFamily="2" charset="0"/>
              </a:rPr>
              <a:t>? &gt; </a:t>
            </a:r>
            <a:r>
              <a:rPr lang="en-US" sz="2400" b="1" dirty="0" err="1">
                <a:latin typeface="Athanasius" pitchFamily="2" charset="0"/>
              </a:rPr>
              <a:t>Af`èi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Vilippoc</a:t>
            </a:r>
            <a:r>
              <a:rPr lang="en-US" sz="2400" b="1" dirty="0">
                <a:latin typeface="Athanasius" pitchFamily="2" charset="0"/>
              </a:rPr>
              <a:t> </a:t>
            </a:r>
            <a:r>
              <a:rPr lang="en-US" sz="2400" b="1" dirty="0" err="1">
                <a:latin typeface="Athanasius" pitchFamily="2" charset="0"/>
              </a:rPr>
              <a:t>afjoc</a:t>
            </a:r>
            <a:r>
              <a:rPr lang="en-US" sz="2400" b="1" dirty="0">
                <a:latin typeface="Athanasius" pitchFamily="2" charset="0"/>
              </a:rPr>
              <a:t> `</a:t>
            </a:r>
            <a:r>
              <a:rPr lang="en-US" sz="2400" b="1" dirty="0" err="1">
                <a:latin typeface="Athanasius" pitchFamily="2" charset="0"/>
              </a:rPr>
              <a:t>ènAndreac</a:t>
            </a:r>
            <a:r>
              <a:rPr lang="en-US" sz="2400" b="1" dirty="0">
                <a:latin typeface="Athanasius" pitchFamily="2" charset="0"/>
              </a:rPr>
              <a:t> &gt; </a:t>
            </a:r>
            <a:r>
              <a:rPr lang="en-US" sz="2400" b="1" dirty="0" err="1">
                <a:latin typeface="Athanasius" pitchFamily="2" charset="0"/>
              </a:rPr>
              <a:t>Andreac</a:t>
            </a:r>
            <a:r>
              <a:rPr lang="en-US" sz="2400" b="1" dirty="0">
                <a:latin typeface="Athanasius" pitchFamily="2" charset="0"/>
              </a:rPr>
              <a:t> de on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Vilippoc</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aujoc</a:t>
            </a:r>
            <a:r>
              <a:rPr lang="en-US" sz="2400" b="1" dirty="0">
                <a:latin typeface="Athanasius" pitchFamily="2" charset="0"/>
              </a:rPr>
              <a:t> `</a:t>
            </a:r>
            <a:r>
              <a:rPr lang="en-US" sz="2400" b="1" dirty="0" err="1">
                <a:latin typeface="Athanasius" pitchFamily="2" charset="0"/>
              </a:rPr>
              <a:t>ènIhc</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èetaferou`èw</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ac`èi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ounou</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èmvrwmi</a:t>
            </a:r>
            <a:r>
              <a:rPr lang="en-US" sz="2400" b="1" dirty="0">
                <a:latin typeface="Athanasius" pitchFamily="2" charset="0"/>
              </a:rPr>
              <a:t> </a:t>
            </a:r>
            <a:r>
              <a:rPr lang="en-US" sz="2400" b="1" dirty="0" err="1">
                <a:latin typeface="Athanasius" pitchFamily="2" charset="0"/>
              </a:rPr>
              <a:t>siwou</a:t>
            </a:r>
            <a:r>
              <a:rPr lang="en-US" sz="2400" b="1" dirty="0">
                <a:latin typeface="Athanasius" pitchFamily="2" charset="0"/>
              </a:rPr>
              <a:t>. </a:t>
            </a:r>
            <a:r>
              <a:rPr lang="en-US" sz="2400" b="1" dirty="0" err="1">
                <a:latin typeface="Athanasius" pitchFamily="2" charset="0"/>
              </a:rPr>
              <a:t>Amhn</a:t>
            </a:r>
            <a:r>
              <a:rPr lang="en-US" sz="2400" b="1" dirty="0">
                <a:latin typeface="Athanasius" pitchFamily="2" charset="0"/>
              </a:rPr>
              <a:t> </a:t>
            </a:r>
            <a:r>
              <a:rPr lang="en-US" sz="2400" b="1" dirty="0" err="1">
                <a:latin typeface="Athanasius" pitchFamily="2" charset="0"/>
              </a:rPr>
              <a:t>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èare`è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navri</a:t>
            </a:r>
            <a:r>
              <a:rPr lang="en-US" sz="2400" b="1" dirty="0">
                <a:latin typeface="Athanasius" pitchFamily="2" charset="0"/>
              </a:rPr>
              <a:t> `</a:t>
            </a:r>
            <a:r>
              <a:rPr lang="en-US" sz="2400" b="1" dirty="0" err="1">
                <a:latin typeface="Athanasius" pitchFamily="2" charset="0"/>
              </a:rPr>
              <a:t>èncouo</a:t>
            </a:r>
            <a:r>
              <a:rPr lang="en-US" sz="2400" b="1" dirty="0">
                <a:latin typeface="Athanasius" pitchFamily="2" charset="0"/>
              </a:rPr>
              <a:t> \</a:t>
            </a:r>
            <a:r>
              <a:rPr lang="en-US" sz="2400" b="1" dirty="0" err="1">
                <a:latin typeface="Athanasius" pitchFamily="2" charset="0"/>
              </a:rPr>
              <a:t>ei</a:t>
            </a:r>
            <a:r>
              <a:rPr lang="en-US" sz="2400" b="1" dirty="0">
                <a:latin typeface="Athanasius" pitchFamily="2" charset="0"/>
              </a:rPr>
              <a:t> \</a:t>
            </a:r>
            <a:r>
              <a:rPr lang="en-US" sz="2400" b="1" dirty="0" err="1">
                <a:latin typeface="Athanasius" pitchFamily="2" charset="0"/>
              </a:rPr>
              <a:t>ijen</a:t>
            </a:r>
            <a:r>
              <a:rPr lang="en-US" sz="2400" b="1" dirty="0">
                <a:latin typeface="Athanasius" pitchFamily="2" charset="0"/>
              </a:rPr>
              <a:t> </a:t>
            </a:r>
            <a:r>
              <a:rPr lang="en-US" sz="2400" b="1" dirty="0" err="1">
                <a:latin typeface="Athanasius" pitchFamily="2" charset="0"/>
              </a:rPr>
              <a:t>pika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ènte`ècmou</a:t>
            </a:r>
            <a:r>
              <a:rPr lang="en-US" sz="2400" b="1" dirty="0">
                <a:latin typeface="Athanasius" pitchFamily="2" charset="0"/>
              </a:rPr>
              <a:t> `</a:t>
            </a:r>
            <a:r>
              <a:rPr lang="en-US" sz="2400" b="1" dirty="0" err="1">
                <a:latin typeface="Athanasius" pitchFamily="2" charset="0"/>
              </a:rPr>
              <a:t>ènqoc</a:t>
            </a:r>
            <a:r>
              <a:rPr lang="en-US" sz="2400" b="1" dirty="0">
                <a:latin typeface="Athanasius" pitchFamily="2" charset="0"/>
              </a:rPr>
              <a:t> `</a:t>
            </a:r>
            <a:r>
              <a:rPr lang="en-US" sz="2400" b="1" dirty="0" err="1">
                <a:latin typeface="Athanasius" pitchFamily="2" charset="0"/>
              </a:rPr>
              <a:t>èmmauatc</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]ac]</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de ac]</a:t>
            </a:r>
            <a:r>
              <a:rPr lang="en-US" sz="2400" b="1" dirty="0" err="1">
                <a:latin typeface="Athanasius" pitchFamily="2" charset="0"/>
              </a:rPr>
              <a:t>anmou</a:t>
            </a:r>
            <a:r>
              <a:rPr lang="en-US" sz="2400" b="1" dirty="0">
                <a:latin typeface="Athanasius" pitchFamily="2" charset="0"/>
              </a:rPr>
              <a:t> ]</a:t>
            </a:r>
            <a:r>
              <a:rPr lang="en-US" sz="2400" b="1" dirty="0" err="1">
                <a:latin typeface="Athanasius" pitchFamily="2" charset="0"/>
              </a:rPr>
              <a:t>acen</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ènouta</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Vheqmei</a:t>
            </a:r>
            <a:r>
              <a:rPr lang="en-US" sz="2400" b="1" dirty="0">
                <a:latin typeface="Athanasius" pitchFamily="2" charset="0"/>
              </a:rPr>
              <a:t> `</a:t>
            </a:r>
            <a:r>
              <a:rPr lang="en-US" sz="2400" b="1" dirty="0" err="1">
                <a:latin typeface="Athanasius" pitchFamily="2" charset="0"/>
              </a:rPr>
              <a:t>èntefyuxh</a:t>
            </a:r>
            <a:r>
              <a:rPr lang="en-US" sz="2400" b="1" dirty="0">
                <a:latin typeface="Athanasius" pitchFamily="2" charset="0"/>
              </a:rPr>
              <a:t> </a:t>
            </a:r>
            <a:r>
              <a:rPr lang="en-US" sz="2400" b="1" dirty="0" err="1">
                <a:latin typeface="Athanasius" pitchFamily="2" charset="0"/>
              </a:rPr>
              <a:t>ef`èetakoc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vheqmoc</a:t>
            </a:r>
            <a:r>
              <a:rPr lang="en-US" sz="2400" b="1" dirty="0">
                <a:latin typeface="Athanasius" pitchFamily="2" charset="0"/>
              </a:rPr>
              <a:t>; `</a:t>
            </a:r>
            <a:r>
              <a:rPr lang="en-US" sz="2400" b="1" dirty="0" err="1">
                <a:latin typeface="Athanasius" pitchFamily="2" charset="0"/>
              </a:rPr>
              <a:t>èntefyuxh</a:t>
            </a:r>
            <a:r>
              <a:rPr lang="en-US" sz="2400" b="1" dirty="0">
                <a:latin typeface="Athanasius" pitchFamily="2" charset="0"/>
              </a:rPr>
              <a:t> `</a:t>
            </a:r>
            <a:r>
              <a:rPr lang="en-US" sz="2400" b="1" dirty="0" err="1">
                <a:latin typeface="Athanasius" pitchFamily="2" charset="0"/>
              </a:rPr>
              <a:t>èn`è'rhi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 `</a:t>
            </a:r>
            <a:r>
              <a:rPr lang="en-US" sz="2400" b="1" dirty="0" err="1">
                <a:latin typeface="Athanasius" pitchFamily="2" charset="0"/>
              </a:rPr>
              <a:t>èef`èeare</a:t>
            </a:r>
            <a:r>
              <a:rPr lang="en-US" sz="2400" b="1" dirty="0">
                <a:latin typeface="Athanasius" pitchFamily="2" charset="0"/>
              </a:rPr>
              <a:t>\ `</a:t>
            </a:r>
            <a:r>
              <a:rPr lang="en-US" sz="2400" b="1" dirty="0" err="1">
                <a:latin typeface="Athanasius" pitchFamily="2" charset="0"/>
              </a:rPr>
              <a:t>èeroc</a:t>
            </a:r>
            <a:r>
              <a:rPr lang="en-US" sz="2400" b="1" dirty="0">
                <a:latin typeface="Athanasius" pitchFamily="2" charset="0"/>
              </a:rPr>
              <a:t> </a:t>
            </a:r>
            <a:r>
              <a:rPr lang="en-US" sz="2400" b="1" dirty="0" err="1">
                <a:latin typeface="Athanasius" pitchFamily="2" charset="0"/>
              </a:rPr>
              <a:t>euwn</a:t>
            </a:r>
            <a:r>
              <a:rPr lang="en-US" sz="2400" b="1" dirty="0">
                <a:latin typeface="Athanasius" pitchFamily="2" charset="0"/>
              </a:rPr>
              <a:t>' `</a:t>
            </a:r>
            <a:r>
              <a:rPr lang="en-US" sz="2400" b="1" dirty="0" err="1">
                <a:latin typeface="Athanasius" pitchFamily="2" charset="0"/>
              </a:rPr>
              <a:t>èn`èene</a:t>
            </a:r>
            <a:r>
              <a:rPr lang="en-US" sz="2400" b="1" dirty="0">
                <a:latin typeface="Athanasius" pitchFamily="2" charset="0"/>
              </a:rPr>
              <a:t>\. </a:t>
            </a:r>
            <a:r>
              <a:rPr lang="en-US" sz="2400" b="1" dirty="0" err="1">
                <a:latin typeface="Athanasius" pitchFamily="2" charset="0"/>
              </a:rPr>
              <a:t>Vheqna</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èmmoi</a:t>
            </a:r>
            <a:r>
              <a:rPr lang="en-US" sz="2400" b="1" dirty="0">
                <a:latin typeface="Athanasius" pitchFamily="2" charset="0"/>
              </a:rPr>
              <a:t> </a:t>
            </a:r>
            <a:r>
              <a:rPr lang="en-US" sz="2400" b="1" dirty="0" err="1">
                <a:latin typeface="Athanasius" pitchFamily="2" charset="0"/>
              </a:rPr>
              <a:t>marefoua</a:t>
            </a:r>
            <a:r>
              <a:rPr lang="en-US" sz="2400" b="1" dirty="0">
                <a:latin typeface="Athanasius" pitchFamily="2" charset="0"/>
              </a:rPr>
              <a:t>\f `</a:t>
            </a:r>
            <a:r>
              <a:rPr lang="en-US" sz="2400" b="1" dirty="0" err="1">
                <a:latin typeface="Athanasius" pitchFamily="2" charset="0"/>
              </a:rPr>
              <a:t>èncwi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èvma</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;]op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ef`èe</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nemhi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paref</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vheqnaerref</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a:t>
            </a:r>
            <a:r>
              <a:rPr lang="en-US" sz="2400" b="1" dirty="0" err="1">
                <a:latin typeface="Athanasius" pitchFamily="2" charset="0"/>
              </a:rPr>
              <a:t>èfnaertiman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&gt;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tauyxh</a:t>
            </a:r>
            <a:r>
              <a:rPr lang="en-US" sz="2400" b="1" dirty="0">
                <a:latin typeface="Athanasius" pitchFamily="2" charset="0"/>
              </a:rPr>
              <a:t> `è]</a:t>
            </a:r>
            <a:r>
              <a:rPr lang="en-US" sz="2400" b="1" dirty="0" err="1">
                <a:latin typeface="Athanasius" pitchFamily="2" charset="0"/>
              </a:rPr>
              <a:t>qorter</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oupe;najof</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\met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taiounou</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ai`èi</a:t>
            </a:r>
            <a:r>
              <a:rPr lang="en-US" sz="2400" b="1" dirty="0">
                <a:latin typeface="Athanasius" pitchFamily="2" charset="0"/>
              </a:rPr>
              <a:t> `</a:t>
            </a:r>
            <a:r>
              <a:rPr lang="en-US" sz="2400" b="1" dirty="0" err="1">
                <a:latin typeface="Athanasius" pitchFamily="2" charset="0"/>
              </a:rPr>
              <a:t>èetai</a:t>
            </a:r>
            <a:r>
              <a:rPr lang="en-US" sz="2400" b="1" dirty="0">
                <a:latin typeface="Athanasius" pitchFamily="2" charset="0"/>
              </a:rPr>
              <a:t> </a:t>
            </a:r>
            <a:r>
              <a:rPr lang="en-US" sz="2400" b="1" dirty="0" err="1">
                <a:latin typeface="Athanasius" pitchFamily="2" charset="0"/>
              </a:rPr>
              <a:t>ounou</a:t>
            </a:r>
            <a:r>
              <a:rPr lang="en-US" sz="2400" b="1" dirty="0">
                <a:latin typeface="Athanasius" pitchFamily="2" charset="0"/>
              </a:rPr>
              <a:t> &gt; </a:t>
            </a:r>
            <a:r>
              <a:rPr lang="en-US" sz="2400" b="1" dirty="0" err="1">
                <a:latin typeface="Athanasius" pitchFamily="2" charset="0"/>
              </a:rPr>
              <a:t>Viwt</a:t>
            </a:r>
            <a:r>
              <a:rPr lang="en-US" sz="2400" b="1" dirty="0">
                <a:latin typeface="Athanasius" pitchFamily="2" charset="0"/>
              </a:rPr>
              <a:t> </a:t>
            </a:r>
            <a:r>
              <a:rPr lang="en-US" sz="2400" b="1" dirty="0" err="1">
                <a:latin typeface="Athanasius" pitchFamily="2" charset="0"/>
              </a:rPr>
              <a:t>ma`èwou</a:t>
            </a:r>
            <a:r>
              <a:rPr lang="en-US" sz="2400" b="1" dirty="0">
                <a:latin typeface="Athanasius" pitchFamily="2" charset="0"/>
              </a:rPr>
              <a:t> `</a:t>
            </a:r>
            <a:r>
              <a:rPr lang="en-US" sz="2400" b="1" dirty="0" err="1">
                <a:latin typeface="Athanasius" pitchFamily="2" charset="0"/>
              </a:rPr>
              <a:t>èmpek</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ou`ècmh</a:t>
            </a:r>
            <a:r>
              <a:rPr lang="en-US" sz="2400" b="1" dirty="0">
                <a:latin typeface="Athanasius" pitchFamily="2" charset="0"/>
              </a:rPr>
              <a:t> </a:t>
            </a:r>
            <a:r>
              <a:rPr lang="en-US" sz="2400" b="1" dirty="0" err="1">
                <a:latin typeface="Athanasius" pitchFamily="2" charset="0"/>
              </a:rPr>
              <a:t>ac`èi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ètve</a:t>
            </a:r>
            <a:r>
              <a:rPr lang="en-US" sz="2400" b="1" dirty="0">
                <a:latin typeface="Athanasius" pitchFamily="2" charset="0"/>
              </a:rPr>
              <a:t> </a:t>
            </a:r>
            <a:r>
              <a:rPr lang="en-US" sz="2400" b="1" dirty="0" err="1">
                <a:latin typeface="Athanasius" pitchFamily="2" charset="0"/>
              </a:rPr>
              <a:t>ecjw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ai</a:t>
            </a:r>
            <a:r>
              <a:rPr lang="en-US" sz="2400" b="1" dirty="0">
                <a:latin typeface="Athanasius" pitchFamily="2" charset="0"/>
              </a:rPr>
              <a:t>;`</a:t>
            </a:r>
            <a:r>
              <a:rPr lang="en-US" sz="2400" b="1" dirty="0" err="1">
                <a:latin typeface="Athanasius" pitchFamily="2" charset="0"/>
              </a:rPr>
              <a:t>èwou</a:t>
            </a:r>
            <a:r>
              <a:rPr lang="en-US" sz="2400" b="1" dirty="0">
                <a:latin typeface="Athanasius" pitchFamily="2" charset="0"/>
              </a:rPr>
              <a:t> </a:t>
            </a:r>
            <a:r>
              <a:rPr lang="en-US" sz="2400" b="1" dirty="0" err="1">
                <a:latin typeface="Athanasius" pitchFamily="2" charset="0"/>
              </a:rPr>
              <a:t>palin</a:t>
            </a:r>
            <a:r>
              <a:rPr lang="en-US" sz="2400" b="1" dirty="0">
                <a:latin typeface="Athanasius" pitchFamily="2" charset="0"/>
              </a:rPr>
              <a:t> on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èwou</a:t>
            </a:r>
            <a:r>
              <a:rPr lang="en-US" sz="2400" b="1" dirty="0">
                <a:latin typeface="Athanasius" pitchFamily="2" charset="0"/>
              </a:rPr>
              <a:t>. </a:t>
            </a:r>
          </a:p>
          <a:p>
            <a:pPr marL="0" indent="0" algn="just">
              <a:buNone/>
            </a:pPr>
            <a:r>
              <a:rPr lang="en-US" sz="2400" b="1" dirty="0" err="1">
                <a:latin typeface="Athanasius" pitchFamily="2" charset="0"/>
              </a:rPr>
              <a:t>Pimh</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èenafo`è</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èeratf</a:t>
            </a:r>
            <a:r>
              <a:rPr lang="en-US" sz="2400" b="1" dirty="0">
                <a:latin typeface="Athanasius" pitchFamily="2" charset="0"/>
              </a:rPr>
              <a:t> `</a:t>
            </a:r>
            <a:r>
              <a:rPr lang="en-US" sz="2400" b="1" dirty="0" err="1">
                <a:latin typeface="Athanasius" pitchFamily="2" charset="0"/>
              </a:rPr>
              <a:t>èetaucwtem</a:t>
            </a:r>
            <a:r>
              <a:rPr lang="en-US" sz="2400" b="1" dirty="0">
                <a:latin typeface="Athanasius" pitchFamily="2" charset="0"/>
              </a:rPr>
              <a:t> </a:t>
            </a:r>
            <a:r>
              <a:rPr lang="en-US" sz="2400" b="1" dirty="0" err="1">
                <a:latin typeface="Athanasius" pitchFamily="2" charset="0"/>
              </a:rPr>
              <a:t>nau</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ou'arabai</a:t>
            </a:r>
            <a:r>
              <a:rPr lang="en-US" sz="2400" b="1" dirty="0">
                <a:latin typeface="Athanasius" pitchFamily="2" charset="0"/>
              </a:rPr>
              <a:t> </a:t>
            </a:r>
            <a:r>
              <a:rPr lang="en-US" sz="2400" b="1" dirty="0" err="1">
                <a:latin typeface="Athanasius" pitchFamily="2" charset="0"/>
              </a:rPr>
              <a:t>petac</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ankexwouni</a:t>
            </a:r>
            <a:r>
              <a:rPr lang="en-US" sz="2400" b="1" dirty="0">
                <a:latin typeface="Athanasius" pitchFamily="2" charset="0"/>
              </a:rPr>
              <a:t> de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ouaggeloc</a:t>
            </a:r>
            <a:r>
              <a:rPr lang="en-US" sz="2400" b="1" dirty="0">
                <a:latin typeface="Athanasius" pitchFamily="2" charset="0"/>
              </a:rPr>
              <a:t> </a:t>
            </a:r>
            <a:r>
              <a:rPr lang="en-US" sz="2400" b="1" dirty="0" err="1">
                <a:latin typeface="Athanasius" pitchFamily="2" charset="0"/>
              </a:rPr>
              <a:t>petafcaji</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 </a:t>
            </a:r>
            <a:r>
              <a:rPr lang="en-US" sz="2400" b="1" dirty="0" err="1">
                <a:latin typeface="Athanasius" pitchFamily="2" charset="0"/>
              </a:rPr>
              <a:t>Aferou`èw</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èetac</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an </a:t>
            </a:r>
            <a:r>
              <a:rPr lang="en-US" sz="2400" b="1" dirty="0" err="1">
                <a:latin typeface="Athanasius" pitchFamily="2" charset="0"/>
              </a:rPr>
              <a:t>eqbht</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tai`ècmh</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&gt;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èparxwn</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 </a:t>
            </a:r>
            <a:r>
              <a:rPr lang="en-US" sz="2400" b="1" dirty="0" err="1">
                <a:latin typeface="Athanasius" pitchFamily="2" charset="0"/>
              </a:rPr>
              <a:t>eu`èe</a:t>
            </a:r>
            <a:r>
              <a:rPr lang="en-US" sz="2400" b="1" dirty="0">
                <a:latin typeface="Athanasius" pitchFamily="2" charset="0"/>
              </a:rPr>
              <a:t>\</a:t>
            </a:r>
            <a:r>
              <a:rPr lang="en-US" sz="2400" b="1" dirty="0" err="1">
                <a:latin typeface="Athanasius" pitchFamily="2" charset="0"/>
              </a:rPr>
              <a:t>itf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ai</a:t>
            </a:r>
            <a:r>
              <a:rPr lang="en-US" sz="2400" b="1" dirty="0">
                <a:latin typeface="Athanasius" pitchFamily="2" charset="0"/>
              </a:rPr>
              <a:t>]</a:t>
            </a:r>
            <a:r>
              <a:rPr lang="en-US" sz="2400" b="1" dirty="0" err="1">
                <a:latin typeface="Athanasius" pitchFamily="2" charset="0"/>
              </a:rPr>
              <a:t>ansici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 `</a:t>
            </a:r>
            <a:r>
              <a:rPr lang="en-US" sz="2400" b="1" dirty="0" err="1">
                <a:latin typeface="Athanasius" pitchFamily="2" charset="0"/>
              </a:rPr>
              <a:t>èpka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ei`èecek</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aroi</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de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ef;mhini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 `</a:t>
            </a:r>
            <a:r>
              <a:rPr lang="en-US" sz="2400" b="1" dirty="0" err="1">
                <a:latin typeface="Athanasius" pitchFamily="2" charset="0"/>
              </a:rPr>
              <a:t>èmmou</a:t>
            </a:r>
            <a:r>
              <a:rPr lang="en-US" sz="2400" b="1" dirty="0">
                <a:latin typeface="Athanasius" pitchFamily="2" charset="0"/>
              </a:rPr>
              <a:t>  `</a:t>
            </a:r>
            <a:r>
              <a:rPr lang="en-US" sz="2400" b="1" dirty="0" err="1">
                <a:latin typeface="Athanasius" pitchFamily="2" charset="0"/>
              </a:rPr>
              <a:t>èfnamou</a:t>
            </a:r>
            <a:r>
              <a:rPr lang="en-US" sz="2400" b="1" dirty="0">
                <a:latin typeface="Athanasius" pitchFamily="2" charset="0"/>
              </a:rPr>
              <a:t> &gt; `</a:t>
            </a:r>
            <a:r>
              <a:rPr lang="en-US" sz="2400" b="1" dirty="0" err="1">
                <a:latin typeface="Athanasius" pitchFamily="2" charset="0"/>
              </a:rPr>
              <a:t>èaferou`èw</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pimh</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èanon</a:t>
            </a:r>
            <a:r>
              <a:rPr lang="en-US" sz="2400" b="1" dirty="0">
                <a:latin typeface="Athanasius" pitchFamily="2" charset="0"/>
              </a:rPr>
              <a:t> </a:t>
            </a:r>
            <a:r>
              <a:rPr lang="en-US" sz="2400" b="1" dirty="0" err="1">
                <a:latin typeface="Athanasius" pitchFamily="2" charset="0"/>
              </a:rPr>
              <a:t>ancwtem</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pinomoc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Pxc</a:t>
            </a:r>
            <a:r>
              <a:rPr lang="en-US" sz="2400" b="1" dirty="0">
                <a:latin typeface="Athanasius" pitchFamily="2" charset="0"/>
              </a:rPr>
              <a:t>? ]op ]a `</a:t>
            </a:r>
            <a:r>
              <a:rPr lang="en-US" sz="2400" b="1" dirty="0" err="1">
                <a:latin typeface="Athanasius" pitchFamily="2" charset="0"/>
              </a:rPr>
              <a:t>èene</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pwc</a:t>
            </a:r>
            <a:r>
              <a:rPr lang="en-US" sz="2400" b="1" dirty="0">
                <a:latin typeface="Athanasius" pitchFamily="2" charset="0"/>
              </a:rPr>
              <a:t> </a:t>
            </a:r>
            <a:r>
              <a:rPr lang="en-US" sz="2400" b="1" dirty="0" err="1">
                <a:latin typeface="Athanasius" pitchFamily="2" charset="0"/>
              </a:rPr>
              <a:t>ekjw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\w;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èntousec</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&gt;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èeti</a:t>
            </a:r>
            <a:r>
              <a:rPr lang="en-US" sz="2400" b="1" dirty="0">
                <a:latin typeface="Athanasius" pitchFamily="2" charset="0"/>
              </a:rPr>
              <a:t> </a:t>
            </a:r>
            <a:r>
              <a:rPr lang="en-US" sz="2400" b="1" dirty="0" err="1">
                <a:latin typeface="Athanasius" pitchFamily="2" charset="0"/>
              </a:rPr>
              <a:t>kekouji</a:t>
            </a:r>
            <a:r>
              <a:rPr lang="en-US" sz="2400" b="1" dirty="0">
                <a:latin typeface="Athanasius" pitchFamily="2" charset="0"/>
              </a:rPr>
              <a:t>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wc</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ènten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pixaki</a:t>
            </a:r>
            <a:r>
              <a:rPr lang="en-US" sz="2400" b="1" dirty="0">
                <a:latin typeface="Athanasius" pitchFamily="2" charset="0"/>
              </a:rPr>
              <a:t> ta\e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vheqmo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pixaki</a:t>
            </a:r>
            <a:r>
              <a:rPr lang="en-US" sz="2400" b="1" dirty="0">
                <a:latin typeface="Athanasius" pitchFamily="2" charset="0"/>
              </a:rPr>
              <a:t> `</a:t>
            </a:r>
            <a:r>
              <a:rPr lang="en-US" sz="2400" b="1" dirty="0" err="1">
                <a:latin typeface="Athanasius" pitchFamily="2" charset="0"/>
              </a:rPr>
              <a:t>èn`èfemi</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èeqwn</a:t>
            </a:r>
            <a:r>
              <a:rPr lang="en-US" sz="2400" b="1" dirty="0">
                <a:latin typeface="Athanasius" pitchFamily="2" charset="0"/>
              </a:rPr>
              <a:t> &gt; \</a:t>
            </a:r>
            <a:r>
              <a:rPr lang="en-US" sz="2400" b="1" dirty="0" err="1">
                <a:latin typeface="Athanasius" pitchFamily="2" charset="0"/>
              </a:rPr>
              <a:t>oc</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ènten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èepiouwini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èntetener</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èmpiouwini</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11F574F9-4AA1-46DA-B5E5-AC10F634DE1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547D8BD7-FBA2-42CC-B84F-B785B3568980}"/>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E</a:t>
            </a:r>
            <a:r>
              <a:rPr lang="fr-FR" sz="4400" b="1" dirty="0" err="1">
                <a:latin typeface="Athanasius" pitchFamily="2" charset="0"/>
              </a:rPr>
              <a:t>i`èe</a:t>
            </a:r>
            <a:r>
              <a:rPr lang="fr-FR" sz="4400" b="1" dirty="0">
                <a:latin typeface="Athanasius" pitchFamily="2" charset="0"/>
              </a:rPr>
              <a:t>\</a:t>
            </a:r>
            <a:r>
              <a:rPr lang="fr-FR" sz="4400" b="1" dirty="0" err="1">
                <a:latin typeface="Athanasius" pitchFamily="2" charset="0"/>
              </a:rPr>
              <a:t>wc</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ei`èeeryalin</a:t>
            </a:r>
            <a:r>
              <a:rPr lang="fr-FR" sz="4400" b="1" dirty="0">
                <a:latin typeface="Athanasius" pitchFamily="2" charset="0"/>
              </a:rPr>
              <a:t> `</a:t>
            </a:r>
            <a:r>
              <a:rPr lang="fr-FR" sz="4400" b="1" dirty="0" err="1">
                <a:latin typeface="Athanasius" pitchFamily="2" charset="0"/>
              </a:rPr>
              <a:t>èePsoic</a:t>
            </a:r>
            <a:r>
              <a:rPr lang="fr-FR" sz="4400" b="1" dirty="0">
                <a:latin typeface="Athanasius" pitchFamily="2" charset="0"/>
              </a:rPr>
              <a:t> &gt; </a:t>
            </a:r>
            <a:r>
              <a:rPr lang="fr-FR" sz="4400" b="1" dirty="0" err="1">
                <a:latin typeface="Athanasius" pitchFamily="2" charset="0"/>
              </a:rPr>
              <a:t>cwtem</a:t>
            </a:r>
            <a:r>
              <a:rPr lang="fr-FR" sz="4400" b="1" dirty="0">
                <a:latin typeface="Athanasius" pitchFamily="2" charset="0"/>
              </a:rPr>
              <a:t> </a:t>
            </a:r>
            <a:r>
              <a:rPr lang="fr-FR" sz="4400" b="1" dirty="0" err="1">
                <a:latin typeface="Athanasius" pitchFamily="2" charset="0"/>
              </a:rPr>
              <a:t>Psoic</a:t>
            </a:r>
            <a:r>
              <a:rPr lang="fr-FR" sz="4400" b="1" dirty="0">
                <a:latin typeface="Athanasius" pitchFamily="2" charset="0"/>
              </a:rPr>
              <a:t> `</a:t>
            </a:r>
            <a:r>
              <a:rPr lang="fr-FR" sz="4400" b="1" dirty="0" err="1">
                <a:latin typeface="Athanasius" pitchFamily="2" charset="0"/>
              </a:rPr>
              <a:t>èepa'rwou</a:t>
            </a:r>
            <a:r>
              <a:rPr lang="fr-FR" sz="4400" b="1" dirty="0">
                <a:latin typeface="Athanasius" pitchFamily="2" charset="0"/>
              </a:rPr>
              <a:t> `</a:t>
            </a:r>
            <a:r>
              <a:rPr lang="fr-FR" sz="4400" b="1" dirty="0" err="1">
                <a:latin typeface="Athanasius" pitchFamily="2" charset="0"/>
              </a:rPr>
              <a:t>èetaiw</a:t>
            </a:r>
            <a:r>
              <a:rPr lang="fr-FR" sz="4400" b="1" dirty="0">
                <a:latin typeface="Athanasius" pitchFamily="2" charset="0"/>
              </a:rPr>
              <a: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èn'htf</a:t>
            </a:r>
            <a:r>
              <a:rPr lang="fr-FR" sz="4400" b="1" dirty="0">
                <a:latin typeface="Athanasius" pitchFamily="2" charset="0"/>
              </a:rPr>
              <a:t>. </a:t>
            </a:r>
            <a:r>
              <a:rPr lang="fr-FR" sz="4400" b="1" dirty="0" err="1">
                <a:latin typeface="Athanasius" pitchFamily="2" charset="0"/>
              </a:rPr>
              <a:t>Nai</a:t>
            </a:r>
            <a:r>
              <a:rPr lang="fr-FR" sz="4400" b="1" dirty="0">
                <a:latin typeface="Athanasius" pitchFamily="2" charset="0"/>
              </a:rPr>
              <a:t> </a:t>
            </a:r>
            <a:r>
              <a:rPr lang="fr-FR" sz="4400" b="1" dirty="0" err="1">
                <a:latin typeface="Athanasius" pitchFamily="2" charset="0"/>
              </a:rPr>
              <a:t>nhi</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cwtem</a:t>
            </a:r>
            <a:r>
              <a:rPr lang="fr-FR" sz="4400" b="1" dirty="0">
                <a:latin typeface="Athanasius" pitchFamily="2" charset="0"/>
              </a:rPr>
              <a:t> `</a:t>
            </a:r>
            <a:r>
              <a:rPr lang="fr-FR" sz="4400" b="1" dirty="0" err="1">
                <a:latin typeface="Athanasius" pitchFamily="2" charset="0"/>
              </a:rPr>
              <a:t>èeroi</a:t>
            </a:r>
            <a:r>
              <a:rPr lang="fr-FR" sz="4400" b="1" dirty="0">
                <a:latin typeface="Athanasius" pitchFamily="2" charset="0"/>
              </a:rPr>
              <a:t> &gt; je `</a:t>
            </a:r>
            <a:r>
              <a:rPr lang="fr-FR" sz="4400" b="1" dirty="0" err="1">
                <a:latin typeface="Athanasius" pitchFamily="2" charset="0"/>
              </a:rPr>
              <a:t>ènqok</a:t>
            </a:r>
            <a:r>
              <a:rPr lang="fr-FR" sz="4400" b="1" dirty="0">
                <a:latin typeface="Athanasius" pitchFamily="2" charset="0"/>
              </a:rPr>
              <a:t> </a:t>
            </a:r>
            <a:r>
              <a:rPr lang="fr-FR" sz="4400" b="1" dirty="0" err="1">
                <a:latin typeface="Athanasius" pitchFamily="2" charset="0"/>
              </a:rPr>
              <a:t>pe</a:t>
            </a:r>
            <a:r>
              <a:rPr lang="fr-FR" sz="4400" b="1" dirty="0">
                <a:latin typeface="Athanasius" pitchFamily="2" charset="0"/>
              </a:rPr>
              <a:t> </a:t>
            </a:r>
            <a:r>
              <a:rPr lang="fr-FR" sz="4400" b="1" dirty="0" err="1">
                <a:latin typeface="Athanasius" pitchFamily="2" charset="0"/>
              </a:rPr>
              <a:t>etapa</a:t>
            </a:r>
            <a:r>
              <a:rPr lang="fr-FR" sz="4400" b="1" dirty="0">
                <a:latin typeface="Athanasius" pitchFamily="2" charset="0"/>
              </a:rPr>
              <a:t>\</a:t>
            </a:r>
            <a:r>
              <a:rPr lang="fr-FR" sz="4400" b="1" dirty="0" err="1">
                <a:latin typeface="Athanasius" pitchFamily="2" charset="0"/>
              </a:rPr>
              <a:t>ht</a:t>
            </a:r>
            <a:r>
              <a:rPr lang="fr-FR" sz="4400" b="1" dirty="0">
                <a:latin typeface="Athanasius" pitchFamily="2" charset="0"/>
              </a:rPr>
              <a:t> </a:t>
            </a:r>
            <a:r>
              <a:rPr lang="fr-FR" sz="4400" b="1" dirty="0" err="1">
                <a:latin typeface="Athanasius" pitchFamily="2" charset="0"/>
              </a:rPr>
              <a:t>joc</a:t>
            </a:r>
            <a:r>
              <a:rPr lang="fr-FR" sz="4400" b="1" dirty="0">
                <a:latin typeface="Athanasius" pitchFamily="2" charset="0"/>
              </a:rPr>
              <a:t> </a:t>
            </a:r>
            <a:r>
              <a:rPr lang="fr-FR" sz="4400" b="1" dirty="0" err="1">
                <a:latin typeface="Athanasius" pitchFamily="2" charset="0"/>
              </a:rPr>
              <a:t>nak</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٢٧: ٦، ٧، ٨</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أسبح وأرتل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رب صوتي الذي به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دعوتك.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رحمني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ستجب لي</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لك قال قلبي.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27 : 6 - 8</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Je chanterai, je fêterai le Seigneur, écoute, Seigneur, je t’appelle! Pitié, réponds-moi! Mon cœur m’a redit ta parole: «Cherchez ma face»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42164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12 : 20 - 36</a:t>
            </a:r>
            <a:endParaRPr lang="fr-FR" sz="2800" b="1" dirty="0">
              <a:solidFill>
                <a:srgbClr val="C00000"/>
              </a:solidFill>
            </a:endParaRPr>
          </a:p>
          <a:p>
            <a:pPr marL="0" indent="0" algn="just">
              <a:buNone/>
            </a:pPr>
            <a:r>
              <a:rPr lang="fr-FR" sz="2800" b="1" dirty="0"/>
              <a:t>Il y avait là quelques Grecs, de ceux qui montaient pour adorer pendant la fête. Ils s'avancèrent vers Philippe, qui était de </a:t>
            </a:r>
            <a:r>
              <a:rPr lang="fr-FR" sz="2800" b="1" dirty="0" err="1"/>
              <a:t>Bethsaïde</a:t>
            </a:r>
            <a:r>
              <a:rPr lang="fr-FR" sz="2800" b="1" dirty="0"/>
              <a:t> en Galilée, et ils lui firent cette demande: «Seigneur, nous voulons voir Jésus.» Philippe vient le dire à André; André et Philippe viennent le dire à Jésus.  Jésus leur répond: «Voici venue l'heure où doit être glorifié le Fils de l'homme. En vérité, en vérité, je vous le dis,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١٢: ٢٠ – ٣٦</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ناس يونانيون من الذين صعدوا ليسجدوا في العيد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فتقدم هؤلاء إلى فيلبس الذي من بيت صيدا الجليل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وس</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لوه قائلين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سيد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نريد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نرى يسوع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فيلبس وقال 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ندراوس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 قال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ندراوس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وفيلبس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ليسوع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يسوع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جابهما قائلا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الساعة ليتمجد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الحق الحق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قول لكم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40440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si le grain de blé tombé en terre ne meurt pas, il demeure seul; mais s'il meurt, il porte beaucoup de fruit. Qui aime sa vie la perd; et qui hait sa vie en ce monde la conservera en vie éternelle. Et il leur dit: «Il est écrit: Si quelqu'un me sert, qu'il me suive, et où je suis, là aussi sera mon serviteur. Si quelqu'un me sert, mon Père l'honorera. Maintenant mon âme est troublée. Et que dire? Père, sauve-moi de cette heure! Mais c'est pour cela que je suis venu à cette heure-ci.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لم تقع حبة الحنطة في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 وتمت فهي تبقى وحدها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ولكن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ماتت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فهى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بثمر كثير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يحب نفسه يهلكها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يبغض نفسه في هذا العالم يحفظها إلى حياة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بدية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 يخدمني فليتبعني</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وحيث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كون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هناك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يضا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يكون خادمي</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 يخدمني يكرمه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نفسي قد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ضطربت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وماذا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قول</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يها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 نجني من هذه الساعة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ولكن 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 هذا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تيت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هذه الساعة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981909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Père, glorifie ton nom!» Du ciel vint alors une voix: «Je l'ai glorifié et de nouveau je le glorifierai.» La foule qui se tenait là et qui avait entendu, disait qu'il y avait eu un coup de tonnerre; d'autres disaient: «Un ange lui a parlé.» Jésus reprit: «Ce n'est pas pour moi qu'il y a eu cette voix, mais pour vous. C'est maintenant le jugement de ce monde; maintenant le Prince de ce monde va être jeté dehors; et moi, une fois élevé de terre,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 مجد اسمك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فجاء صوت من السماء</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مجدت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مجد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يضا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فالجمع الذي كان واقفا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وسمع قال</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حدث رعد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خرون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قالوا</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كلمه ملاك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جاب يسوع وقال</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ليس من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جلي صار هذا الصوت بل من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جلكم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دينونة هذا العالم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طرح رئيس هذا العالم خارجا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رتفعت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29394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j'attirerai tous les hommes à moi.» Il signifiait par-là de quelle mort il allait mourir. La foule alors lui répondit: «Nous avons appris de la Loi que le Christ demeure à jamais. Comment peux-tu dire: Il faut que soit élevé le Fils de l'homme? Qui est ce Fils de l'homme?» Jésus leur dit: «Pour peu de temps encore la lumière est parmi vous. Marchez tant que vous avez la lumière, de peur que les ténèbres ne vous saisissent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جذب الي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الجميع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هذا مشيرا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ميتة كان مزمعا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يموت</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جابه الجمع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نحن سمعنا من الناموس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المسيح يبقى إلى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فكيف تقول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انه ينبغي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يرتفع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هو هذا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لهم يسوع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النور معكم زمانا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قليلا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بعد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فسيروا ما دام لكم النور لئلا يدرككم الظلام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9077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 qui marche dans les ténèbres ne sait pas où il va. Tant que vous avez la lumière, croyez en la lumière, afin de devenir des fils de lumière.»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والذي يسير في الظلام لا يعلم إلى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ين يذهب</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ما دام لكم النور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منوا بالنور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لتصيروا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بناء النور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550881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6456040" y="5949280"/>
            <a:ext cx="5040560"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Dimanche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Rameaux</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une clameur d'allégresse, Israël! Réjouis-toi, triomphe de tout ton cœur, fille de Jérusalem! Le Seigneur a levé la sentence qui pesait sur toi; il a détourné ton ennemi. Le Seigneur est roi d'Israël au milieu de toi. Tu n'as plus de malheur à craindre. Ce jour-là, on dira à Jérusalem: Sois sans crainte, Sion! que tes mains ne défaillent pas! Le Seigneur ton Dieu est au milieu de toi, héros sauveur! Il exultera pour toi de joie, </a:t>
            </a:r>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تهلل يا </a:t>
            </a:r>
            <a:r>
              <a:rPr lang="ar-EG" sz="3600" b="1" dirty="0">
                <a:latin typeface="Times New Roman" panose="02020603050405020304" pitchFamily="18" charset="0"/>
              </a:rPr>
              <a:t>إ</a:t>
            </a:r>
            <a:r>
              <a:rPr lang="ar-SA" sz="3600" b="1" dirty="0" err="1">
                <a:latin typeface="Times New Roman" panose="02020603050405020304" pitchFamily="18" charset="0"/>
              </a:rPr>
              <a:t>سرائيل.</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a:latin typeface="Times New Roman" panose="02020603050405020304" pitchFamily="18" charset="0"/>
              </a:rPr>
              <a:t>فرحى و</a:t>
            </a:r>
            <a:r>
              <a:rPr lang="ar-EG" sz="3600" b="1" dirty="0">
                <a:latin typeface="Times New Roman" panose="02020603050405020304" pitchFamily="18" charset="0"/>
              </a:rPr>
              <a:t>إ</a:t>
            </a:r>
            <a:r>
              <a:rPr lang="ar-SA" sz="3600" b="1" dirty="0">
                <a:latin typeface="Times New Roman" panose="02020603050405020304" pitchFamily="18" charset="0"/>
              </a:rPr>
              <a:t>بتهجى من كل قلبك يا </a:t>
            </a:r>
            <a:r>
              <a:rPr lang="ar-EG" sz="3600" b="1" dirty="0">
                <a:latin typeface="Times New Roman" panose="02020603050405020304" pitchFamily="18" charset="0"/>
              </a:rPr>
              <a:t>إ</a:t>
            </a:r>
            <a:r>
              <a:rPr lang="ar-AE" sz="3600" b="1" dirty="0" err="1">
                <a:latin typeface="Times New Roman" panose="02020603050405020304" pitchFamily="18" charset="0"/>
              </a:rPr>
              <a:t>بنة</a:t>
            </a:r>
            <a:r>
              <a:rPr lang="ar-AE" sz="3600" b="1" dirty="0">
                <a:latin typeface="Times New Roman" panose="02020603050405020304" pitchFamily="18" charset="0"/>
              </a:rPr>
              <a:t> أورشليم لأن الرب قد رفع عنك الظلم</a:t>
            </a:r>
            <a:r>
              <a:rPr lang="ar-EG" sz="3600" b="1" dirty="0" err="1">
                <a:latin typeface="Times New Roman" panose="02020603050405020304" pitchFamily="18" charset="0"/>
              </a:rPr>
              <a:t>،</a:t>
            </a:r>
            <a:r>
              <a:rPr lang="ar-AE" sz="3600" b="1" dirty="0">
                <a:latin typeface="Times New Roman" panose="02020603050405020304" pitchFamily="18" charset="0"/>
              </a:rPr>
              <a:t> وخلصك من يد أعدائك. الرب ملك </a:t>
            </a:r>
            <a:r>
              <a:rPr lang="ar-EG" sz="3600" b="1" dirty="0" err="1">
                <a:latin typeface="Times New Roman" panose="02020603050405020304" pitchFamily="18" charset="0"/>
              </a:rPr>
              <a:t>إ</a:t>
            </a:r>
            <a:r>
              <a:rPr lang="ar-AE" sz="3600" b="1" dirty="0" err="1">
                <a:latin typeface="Times New Roman" panose="02020603050405020304" pitchFamily="18" charset="0"/>
              </a:rPr>
              <a:t>سرائيل</a:t>
            </a:r>
            <a:r>
              <a:rPr lang="ar-AE" sz="3600" b="1" dirty="0">
                <a:latin typeface="Times New Roman" panose="02020603050405020304" pitchFamily="18" charset="0"/>
              </a:rPr>
              <a:t> في وسطك فلا ترين بعد شرا</a:t>
            </a:r>
            <a:r>
              <a:rPr lang="ar-EG" sz="3600" b="1" dirty="0">
                <a:latin typeface="Times New Roman" panose="02020603050405020304" pitchFamily="18" charset="0"/>
              </a:rPr>
              <a:t>ً</a:t>
            </a:r>
            <a:r>
              <a:rPr lang="ar-AE"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a:latin typeface="Times New Roman" panose="02020603050405020304" pitchFamily="18" charset="0"/>
              </a:rPr>
              <a:t>في ذلك اليوم يقول الرب ل</a:t>
            </a:r>
            <a:r>
              <a:rPr lang="ar-EG" sz="3600" b="1" dirty="0">
                <a:latin typeface="Times New Roman" panose="02020603050405020304" pitchFamily="18" charset="0"/>
              </a:rPr>
              <a:t>أ</a:t>
            </a:r>
            <a:r>
              <a:rPr lang="ar-SA" sz="3600" b="1" dirty="0" err="1">
                <a:latin typeface="Times New Roman" panose="02020603050405020304" pitchFamily="18" charset="0"/>
              </a:rPr>
              <a:t>ورشليم.</a:t>
            </a:r>
            <a:r>
              <a:rPr lang="ar-SA" sz="3600" b="1" dirty="0">
                <a:latin typeface="Times New Roman" panose="02020603050405020304" pitchFamily="18" charset="0"/>
              </a:rPr>
              <a:t> لا </a:t>
            </a:r>
            <a:r>
              <a:rPr lang="ar-SA" sz="3600" b="1" dirty="0" err="1">
                <a:latin typeface="Times New Roman" panose="02020603050405020304" pitchFamily="18" charset="0"/>
              </a:rPr>
              <a:t>تخافى</a:t>
            </a:r>
            <a:r>
              <a:rPr lang="ar-SA" sz="3600" b="1" dirty="0">
                <a:latin typeface="Times New Roman" panose="02020603050405020304" pitchFamily="18" charset="0"/>
              </a:rPr>
              <a:t> يا صهيون ولا تسترخ يدا</a:t>
            </a:r>
            <a:r>
              <a:rPr lang="ar-EG" sz="3600" b="1" dirty="0">
                <a:latin typeface="Times New Roman" panose="02020603050405020304" pitchFamily="18" charset="0"/>
              </a:rPr>
              <a:t>ك</a:t>
            </a:r>
            <a:r>
              <a:rPr lang="ar-SA" sz="3600" b="1" dirty="0" err="1">
                <a:latin typeface="Times New Roman" panose="02020603050405020304" pitchFamily="18" charset="0"/>
              </a:rPr>
              <a:t>.</a:t>
            </a:r>
            <a:r>
              <a:rPr lang="ar-SA" sz="3600" b="1" dirty="0">
                <a:latin typeface="Times New Roman" panose="02020603050405020304" pitchFamily="18" charset="0"/>
              </a:rPr>
              <a:t> الرب إلهك في وسطك جبار فهو يخلصك</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a:latin typeface="Times New Roman" panose="02020603050405020304" pitchFamily="18" charset="0"/>
              </a:rPr>
              <a:t>ويسكب عليك </a:t>
            </a:r>
            <a:r>
              <a:rPr lang="ar-SA" sz="3600" b="1" dirty="0" err="1">
                <a:latin typeface="Times New Roman" panose="02020603050405020304" pitchFamily="18" charset="0"/>
              </a:rPr>
              <a:t>الفرح.</a:t>
            </a:r>
            <a:r>
              <a:rPr lang="ar-SA" sz="3600" b="1" dirty="0">
                <a:latin typeface="Times New Roman" panose="02020603050405020304" pitchFamily="18" charset="0"/>
              </a:rPr>
              <a:t> </a:t>
            </a:r>
            <a:endParaRPr lang="fr-FR" sz="3600" b="1"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4280363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870256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Lorsqu'apparaît la lune au début du mois lunaire et que ses rayons éclairent la terre tous cherchent à apercevoir son éclat. Combien plus encore le Christ, notre Dieu, Soleil de justice qui a marché avec les hommes et a pris l'apparence du serviteur. Lorsque les Grecs qui sont venus pour la fête virent Sa grande gloire, ils dirent à Philippe, qui était de </a:t>
            </a:r>
            <a:r>
              <a:rPr lang="fr-FR" sz="2800" b="1" dirty="0" err="1"/>
              <a:t>Bethsaïde</a:t>
            </a:r>
            <a:r>
              <a:rPr lang="fr-FR" sz="2800" b="1" dirty="0"/>
              <a:t>: «Seigneur, nous voulons voir Jésus.».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إذا أزهر القمر في أول الشهر وأشرقت أشعته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صير سائر الناس في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شتياق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ويشتهوا أن يروا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بهائه.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فكم بالحري المسيح إلهنا شمس البر. الذي شارك في المشي مع الناس ووجد في شكل العبد. لاسيما لما رأى اليونانيين الذين أتوا إلى العيد عظ</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 مجده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لفيلبس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من بيت صيدا: يا سيد نريد أن نرى 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Philippe dit à André et André alla dire à Jésus. Notre Seigneur Jésus dit: «Voici venue l'heure où doit être glorifié le Fils de l'homme». Et Il se mit à leur parler par des symboles au sujet de Sa mort source de vie. Lorsque toute la foule entendit Ses paroles divines, le Sauveur les enseignait en disant: «Tant que vous avez la lumière, croyez en la lumière, afin de devenir des fils de lumière». Nous aussi nous croyons qu'Il est en vérité la Lumière du Père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فجاء فيلبس وقال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لأندراوس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وأندراوس جاء وقال ليسوع. فقال ربنا يسوع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أتت الساعة لكي يتمجد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الإنسان. وهنا بدأ يتحدث عن موته المعطى الحياة. فلما سمع الجمع كله أقواله الإلهية، أجابهم المخلص وعلمهم بأمثال قائلًا: آمنوا بالنور مادام هو كائن معكم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لكي تصيروا أبناء النور. نحن أيضا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نؤمن أنه هو بالحقيقة نور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qu'Il a envoyé au monde. Il nous a éclairés par la gloire de Sa Divinité, nous qui sommes dans les ténèbres et l'ombre de la mort. Il nous a relevés de la profondeur de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الذي أرسله إلى العالم. أضاء علينا بمجد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لاهوته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نحن الجلوس في الظلمة وظلال الموت، وأصعدنا إلى العلو الأول من هوة آثامنا.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fontScale="92500" lnSpcReduction="10000"/>
          </a:bodyPr>
          <a:lstStyle/>
          <a:p>
            <a:pPr marL="0" indent="0" algn="ctr">
              <a:buNone/>
            </a:pPr>
            <a:r>
              <a:rPr lang="fr-FR" sz="3600" b="1" dirty="0">
                <a:solidFill>
                  <a:srgbClr val="C00000"/>
                </a:solidFill>
              </a:rPr>
              <a:t>Sophonie 1 : 14 - 18 ; 2 : 1 – 2 </a:t>
            </a:r>
          </a:p>
          <a:p>
            <a:pPr marL="0" indent="0" algn="just">
              <a:buNone/>
            </a:pPr>
            <a:r>
              <a:rPr lang="fr-FR" sz="3600" b="1" dirty="0"/>
              <a:t>Il est proche, le jour du Seigneur, formidable! Il est proche, il vient en toute hâte! O clameur amère du jour du Seigneur: c'est maintenant un preux qui pousse le cri de guerre!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AE" sz="3600" b="1" i="0" dirty="0">
                <a:solidFill>
                  <a:srgbClr val="C00000"/>
                </a:solidFill>
                <a:effectLst/>
                <a:latin typeface="Google Sans"/>
              </a:rPr>
              <a:t>سفر </a:t>
            </a:r>
            <a:r>
              <a:rPr lang="ar-AE" sz="3600" b="1" i="0" dirty="0" err="1">
                <a:solidFill>
                  <a:srgbClr val="C00000"/>
                </a:solidFill>
                <a:effectLst/>
                <a:latin typeface="Google Sans"/>
              </a:rPr>
              <a:t>صفنيا</a:t>
            </a:r>
            <a:r>
              <a:rPr lang="fr-FR" sz="3600" b="1" i="0" dirty="0">
                <a:solidFill>
                  <a:srgbClr val="C00000"/>
                </a:solidFill>
                <a:effectLst/>
                <a:latin typeface="Google Sans"/>
              </a:rPr>
              <a:t> </a:t>
            </a:r>
            <a:r>
              <a:rPr lang="fr-FR" sz="2800" b="1" dirty="0">
                <a:solidFill>
                  <a:srgbClr val="C00000"/>
                </a:solidFill>
              </a:rPr>
              <a:t>14 - 18 ; 2 : 1 – 2 </a:t>
            </a:r>
            <a:endParaRPr lang="fr-FR" sz="3600" b="1" i="0" dirty="0">
              <a:solidFill>
                <a:srgbClr val="C00000"/>
              </a:solidFill>
              <a:effectLst/>
              <a:latin typeface="Google San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fr-FR" altLang="fr-FR" sz="3600" u="none" strike="noStrike" kern="1200" cap="none" spc="0" normalizeH="0" baseline="0" noProof="0" dirty="0">
              <a:ln>
                <a:noFill/>
              </a:ln>
              <a:solidFill>
                <a:srgbClr val="1F1F1F"/>
              </a:solidFill>
              <a:uLnTx/>
              <a:uFillTx/>
              <a:latin typeface="Google Sans"/>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قريب</a:t>
            </a:r>
            <a:r>
              <a:rPr kumimoji="0" lang="ar-EG"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هو</a:t>
            </a:r>
            <a:r>
              <a:rPr kumimoji="0" lang="ar-AE"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يوم الرب العظيم</a:t>
            </a:r>
            <a:r>
              <a:rPr kumimoji="0" lang="ar-EG"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ar-AE"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قريب</a:t>
            </a:r>
            <a:r>
              <a:rPr kumimoji="0" lang="ar-EG"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هو </a:t>
            </a:r>
            <a:r>
              <a:rPr kumimoji="0" lang="ar-AE"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وسريع جدا</a:t>
            </a:r>
            <a:r>
              <a:rPr kumimoji="0" lang="ar-EG"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ar-AE"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صوت يوم الرب </a:t>
            </a:r>
            <a:r>
              <a:rPr kumimoji="0" lang="ar-EG"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مر وشديد وصعب جداً،</a:t>
            </a:r>
            <a:endParaRPr kumimoji="0" lang="ar-SA"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Covoniac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pini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èf'ent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èfihc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èema</a:t>
            </a:r>
            <a:r>
              <a:rPr kumimoji="0" lang="fr-FR" sz="2800" b="1" i="0" u="none" strike="noStrike" kern="1200" cap="none" spc="0" normalizeH="0" baseline="0" noProof="0" dirty="0">
                <a:ln>
                  <a:noFill/>
                </a:ln>
                <a:solidFill>
                  <a:prstClr val="black"/>
                </a:solidFill>
                <a:effectLst/>
                <a:uLnTx/>
                <a:uFillTx/>
                <a:latin typeface="Athanasius"/>
                <a:ea typeface="+mn-ea"/>
                <a:cs typeface="+mn-cs"/>
              </a:rPr>
              <a:t>]w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èt`ècmh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ècen</a:t>
            </a:r>
            <a:r>
              <a:rPr kumimoji="0" lang="fr-FR" sz="2800" b="1" i="0" u="none" strike="noStrike" kern="1200" cap="none" spc="0" normalizeH="0" baseline="0" noProof="0" dirty="0">
                <a:ln>
                  <a:noFill/>
                </a:ln>
                <a:solidFill>
                  <a:prstClr val="black"/>
                </a:solidFill>
                <a:effectLst/>
                <a:uLnTx/>
                <a:uFillTx/>
                <a:latin typeface="Athanasius"/>
                <a:ea typeface="+mn-ea"/>
                <a:cs typeface="+mn-cs"/>
              </a:rPr>
              <a:t>]a]i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ècna</a:t>
            </a:r>
            <a:r>
              <a:rPr kumimoji="0" lang="fr-FR" sz="2800" b="1" i="0" u="none" strike="noStrike" kern="1200" cap="none" spc="0" normalizeH="0" baseline="0" noProof="0" dirty="0">
                <a:ln>
                  <a:noFill/>
                </a:ln>
                <a:solidFill>
                  <a:prstClr val="black"/>
                </a:solidFill>
                <a:effectLst/>
                <a:uLnTx/>
                <a:uFillTx/>
                <a:latin typeface="Athanasius"/>
                <a:ea typeface="+mn-ea"/>
                <a:cs typeface="+mn-cs"/>
              </a:rPr>
              <a:t>]t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auqa</a:t>
            </a:r>
            <a:r>
              <a:rPr kumimoji="0" lang="fr-FR" sz="2800" b="1" i="0" u="none" strike="noStrike" kern="1200" cap="none" spc="0" normalizeH="0" baseline="0" noProof="0" dirty="0">
                <a:ln>
                  <a:noFill/>
                </a:ln>
                <a:solidFill>
                  <a:prstClr val="black"/>
                </a:solidFill>
                <a:effectLst/>
                <a:uLnTx/>
                <a:uFillTx/>
                <a:latin typeface="Athanasius"/>
                <a:ea typeface="+mn-ea"/>
                <a:cs typeface="+mn-cs"/>
              </a:rPr>
              <a:t>]q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ecjor</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0188167"/>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7154</TotalTime>
  <Words>26646</Words>
  <Application>Microsoft Office PowerPoint</Application>
  <PresentationFormat>Grand écran</PresentationFormat>
  <Paragraphs>2379</Paragraphs>
  <Slides>270</Slides>
  <Notes>270</Notes>
  <HiddenSlides>7</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270</vt:i4>
      </vt:variant>
    </vt:vector>
  </HeadingPairs>
  <TitlesOfParts>
    <vt:vector size="284" baseType="lpstr">
      <vt:lpstr>Arial</vt:lpstr>
      <vt:lpstr>NewCaledoniaLTStd-SemiBd</vt:lpstr>
      <vt:lpstr>Avva_Marcos</vt:lpstr>
      <vt:lpstr>Book Antiqua</vt:lpstr>
      <vt:lpstr>Wingdings</vt:lpstr>
      <vt:lpstr>Calibri</vt:lpstr>
      <vt:lpstr>Google Sans</vt:lpstr>
      <vt:lpstr>Athanasius</vt:lpstr>
      <vt:lpstr>Times New Roman</vt:lpstr>
      <vt:lpstr>Castellar</vt:lpstr>
      <vt:lpstr>Bookman Old Style</vt:lpstr>
      <vt:lpstr>CS Avva Shenouda</vt:lpstr>
      <vt:lpstr>Thème Office</vt:lpstr>
      <vt:lpstr>1_Thème Office</vt:lpstr>
      <vt:lpstr>Présentation PowerPoint</vt:lpstr>
      <vt:lpstr>Présentation PowerPoint</vt:lpstr>
      <vt:lpstr>Prière de la 9ème heure du dimanche des rameaux صلوات الساعة التاسعة من يوم أحد الشعانين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Prière de la 11ème heure du dimanche des rameaux صلوات الساعة الحادية عشر من يوم أحد الشعانين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1ère Heure de la veille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de la veille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de la veille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de la veille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de la veille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349</cp:revision>
  <dcterms:created xsi:type="dcterms:W3CDTF">2010-03-29T19:44:22Z</dcterms:created>
  <dcterms:modified xsi:type="dcterms:W3CDTF">2025-11-03T10:28:49Z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2022-04-12T20:08:44Z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94fcf971-c2bb-47f8-8ce9-14ef3ea9d38c</vt:lpwstr>
  </property>
  <property fmtid="{D5CDD505-2E9C-101B-9397-08002B2CF9AE}" pid="8" name="MSIP_Label_07222825-62ea-40f3-96b5-5375c07996e2_ContentBits">
    <vt:lpwstr>0</vt:lpwstr>
  </property>
</Properties>
</file>